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86" r:id="rId2"/>
  </p:sldMasterIdLst>
  <p:notesMasterIdLst>
    <p:notesMasterId r:id="rId33"/>
  </p:notesMasterIdLst>
  <p:sldIdLst>
    <p:sldId id="280" r:id="rId3"/>
    <p:sldId id="308" r:id="rId4"/>
    <p:sldId id="305" r:id="rId5"/>
    <p:sldId id="309" r:id="rId6"/>
    <p:sldId id="298" r:id="rId7"/>
    <p:sldId id="329" r:id="rId8"/>
    <p:sldId id="331" r:id="rId9"/>
    <p:sldId id="332" r:id="rId10"/>
    <p:sldId id="312" r:id="rId11"/>
    <p:sldId id="299" r:id="rId12"/>
    <p:sldId id="314" r:id="rId13"/>
    <p:sldId id="316" r:id="rId14"/>
    <p:sldId id="313" r:id="rId15"/>
    <p:sldId id="317" r:id="rId16"/>
    <p:sldId id="336" r:id="rId17"/>
    <p:sldId id="337" r:id="rId18"/>
    <p:sldId id="318" r:id="rId19"/>
    <p:sldId id="320" r:id="rId20"/>
    <p:sldId id="333" r:id="rId21"/>
    <p:sldId id="319" r:id="rId22"/>
    <p:sldId id="328" r:id="rId23"/>
    <p:sldId id="321" r:id="rId24"/>
    <p:sldId id="335" r:id="rId25"/>
    <p:sldId id="322" r:id="rId26"/>
    <p:sldId id="323" r:id="rId27"/>
    <p:sldId id="325" r:id="rId28"/>
    <p:sldId id="326" r:id="rId29"/>
    <p:sldId id="327" r:id="rId30"/>
    <p:sldId id="338" r:id="rId31"/>
    <p:sldId id="30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29" userDrawn="1">
          <p15:clr>
            <a:srgbClr val="A4A3A4"/>
          </p15:clr>
        </p15:guide>
        <p15:guide id="2" pos="39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FDF"/>
    <a:srgbClr val="233881"/>
    <a:srgbClr val="130E3B"/>
    <a:srgbClr val="041E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A4917F-4CC3-D840-B6EE-A039F2357E33}" v="3" dt="2023-09-12T15:26:33.6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71"/>
    <p:restoredTop sz="94694"/>
  </p:normalViewPr>
  <p:slideViewPr>
    <p:cSldViewPr snapToGrid="0" snapToObjects="1">
      <p:cViewPr varScale="1">
        <p:scale>
          <a:sx n="64" d="100"/>
          <a:sy n="64" d="100"/>
        </p:scale>
        <p:origin x="1230" y="60"/>
      </p:cViewPr>
      <p:guideLst>
        <p:guide orient="horz" pos="3929"/>
        <p:guide pos="39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diagrams/_rels/data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diagrams/_rels/drawing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CDB0F0-897B-454A-9D8D-354C09D2A28A}" type="doc">
      <dgm:prSet loTypeId="urn:microsoft.com/office/officeart/2005/8/layout/pList2" loCatId="list" qsTypeId="urn:microsoft.com/office/officeart/2005/8/quickstyle/simple1" qsCatId="simple" csTypeId="urn:microsoft.com/office/officeart/2005/8/colors/accent1_2" csCatId="accent1" phldr="1"/>
      <dgm:spPr/>
      <dgm:t>
        <a:bodyPr/>
        <a:lstStyle/>
        <a:p>
          <a:endParaRPr lang="en-GB"/>
        </a:p>
      </dgm:t>
    </dgm:pt>
    <dgm:pt modelId="{95280B57-872D-4FC3-9164-CEF37A24B8ED}">
      <dgm:prSet/>
      <dgm:spPr>
        <a:solidFill>
          <a:srgbClr val="00B050"/>
        </a:solidFill>
        <a:scene3d>
          <a:camera prst="orthographicFront"/>
          <a:lightRig rig="threePt" dir="t"/>
        </a:scene3d>
        <a:sp3d>
          <a:bevelT w="139700" h="139700" prst="divot"/>
        </a:sp3d>
      </dgm:spPr>
      <dgm:t>
        <a:bodyPr/>
        <a:lstStyle/>
        <a:p>
          <a:r>
            <a:rPr lang="en-GB" b="1" i="1" baseline="0" dirty="0"/>
            <a:t>Simultaneous Localization and Mapping</a:t>
          </a:r>
        </a:p>
        <a:p>
          <a:r>
            <a:rPr lang="en-GB" b="1" i="1" baseline="0" dirty="0"/>
            <a:t>(SLAM)</a:t>
          </a:r>
          <a:endParaRPr lang="en-GB" dirty="0"/>
        </a:p>
      </dgm:t>
    </dgm:pt>
    <dgm:pt modelId="{04FF3654-9155-4D22-99CC-2FFF2F5C9B40}" type="parTrans" cxnId="{903F7935-E9A2-4442-BD9C-91803066201C}">
      <dgm:prSet/>
      <dgm:spPr/>
      <dgm:t>
        <a:bodyPr/>
        <a:lstStyle/>
        <a:p>
          <a:endParaRPr lang="en-GB"/>
        </a:p>
      </dgm:t>
    </dgm:pt>
    <dgm:pt modelId="{D8818E99-FFEA-4721-817B-9EEE3038838A}" type="sibTrans" cxnId="{903F7935-E9A2-4442-BD9C-91803066201C}">
      <dgm:prSet/>
      <dgm:spPr>
        <a:scene3d>
          <a:camera prst="orthographicFront"/>
          <a:lightRig rig="threePt" dir="t"/>
        </a:scene3d>
        <a:sp3d>
          <a:bevelT w="139700" h="139700" prst="divot"/>
        </a:sp3d>
      </dgm:spPr>
      <dgm:t>
        <a:bodyPr/>
        <a:lstStyle/>
        <a:p>
          <a:endParaRPr lang="en-GB"/>
        </a:p>
      </dgm:t>
    </dgm:pt>
    <dgm:pt modelId="{DD8259F8-BAB8-400C-A0C4-0B0D8615968A}">
      <dgm:prSet custT="1"/>
      <dgm:spPr>
        <a:solidFill>
          <a:srgbClr val="00B050"/>
        </a:solidFill>
        <a:scene3d>
          <a:camera prst="orthographicFront"/>
          <a:lightRig rig="threePt" dir="t"/>
        </a:scene3d>
        <a:sp3d>
          <a:bevelT w="139700" h="139700" prst="divot"/>
        </a:sp3d>
      </dgm:spPr>
      <dgm:t>
        <a:bodyPr/>
        <a:lstStyle/>
        <a:p>
          <a:r>
            <a:rPr lang="en-GB" sz="2800" b="1" i="1" baseline="0" dirty="0"/>
            <a:t>Deep Reinforcement Learning</a:t>
          </a:r>
        </a:p>
        <a:p>
          <a:r>
            <a:rPr lang="en-GB" sz="2800" b="1" i="1" baseline="0" dirty="0"/>
            <a:t>(DRL)</a:t>
          </a:r>
          <a:endParaRPr lang="en-GB" sz="2800" dirty="0"/>
        </a:p>
      </dgm:t>
    </dgm:pt>
    <dgm:pt modelId="{76D34B8D-7FA1-4F7B-826C-41BD20AAB382}" type="parTrans" cxnId="{78A16A92-EA89-48A0-9012-7BB04EABF19C}">
      <dgm:prSet/>
      <dgm:spPr/>
      <dgm:t>
        <a:bodyPr/>
        <a:lstStyle/>
        <a:p>
          <a:endParaRPr lang="en-GB"/>
        </a:p>
      </dgm:t>
    </dgm:pt>
    <dgm:pt modelId="{CBD58358-FA45-405C-8451-8309C828C9D5}" type="sibTrans" cxnId="{78A16A92-EA89-48A0-9012-7BB04EABF19C}">
      <dgm:prSet/>
      <dgm:spPr>
        <a:scene3d>
          <a:camera prst="orthographicFront"/>
          <a:lightRig rig="threePt" dir="t"/>
        </a:scene3d>
        <a:sp3d>
          <a:bevelT w="139700" h="139700" prst="divot"/>
        </a:sp3d>
      </dgm:spPr>
      <dgm:t>
        <a:bodyPr/>
        <a:lstStyle/>
        <a:p>
          <a:endParaRPr lang="en-GB"/>
        </a:p>
      </dgm:t>
    </dgm:pt>
    <dgm:pt modelId="{8D2AE681-30EB-4722-AC2C-C39421769A47}">
      <dgm:prSet/>
      <dgm:spPr>
        <a:solidFill>
          <a:srgbClr val="00B050"/>
        </a:solidFill>
        <a:scene3d>
          <a:camera prst="orthographicFront"/>
          <a:lightRig rig="threePt" dir="t"/>
        </a:scene3d>
        <a:sp3d>
          <a:bevelT w="139700" h="139700" prst="divot"/>
        </a:sp3d>
      </dgm:spPr>
      <dgm:t>
        <a:bodyPr/>
        <a:lstStyle/>
        <a:p>
          <a:r>
            <a:rPr lang="en-GB" b="1" i="1" baseline="0" dirty="0"/>
            <a:t>Bug Algorithms (BA)</a:t>
          </a:r>
        </a:p>
        <a:p>
          <a:r>
            <a:rPr lang="en-GB" b="1" i="1" baseline="0" dirty="0">
              <a:solidFill>
                <a:srgbClr val="FF0000"/>
              </a:solidFill>
            </a:rPr>
            <a:t>Relatively simpler</a:t>
          </a:r>
          <a:endParaRPr lang="en-GB" dirty="0">
            <a:solidFill>
              <a:srgbClr val="FF0000"/>
            </a:solidFill>
          </a:endParaRPr>
        </a:p>
      </dgm:t>
    </dgm:pt>
    <dgm:pt modelId="{2C8EAEE2-E896-468A-9072-054B89682A7E}" type="parTrans" cxnId="{30A18C28-2959-4847-8F97-1F9FD8DDC690}">
      <dgm:prSet/>
      <dgm:spPr/>
      <dgm:t>
        <a:bodyPr/>
        <a:lstStyle/>
        <a:p>
          <a:endParaRPr lang="en-GB"/>
        </a:p>
      </dgm:t>
    </dgm:pt>
    <dgm:pt modelId="{10B5F94C-D70F-40DF-8FE4-3712277B7D74}" type="sibTrans" cxnId="{30A18C28-2959-4847-8F97-1F9FD8DDC690}">
      <dgm:prSet/>
      <dgm:spPr/>
      <dgm:t>
        <a:bodyPr/>
        <a:lstStyle/>
        <a:p>
          <a:endParaRPr lang="en-GB"/>
        </a:p>
      </dgm:t>
    </dgm:pt>
    <dgm:pt modelId="{C56B8563-D09F-47D7-ABE2-B1C8E5B8A959}" type="pres">
      <dgm:prSet presAssocID="{3CCDB0F0-897B-454A-9D8D-354C09D2A28A}" presName="Name0" presStyleCnt="0">
        <dgm:presLayoutVars>
          <dgm:dir/>
          <dgm:resizeHandles val="exact"/>
        </dgm:presLayoutVars>
      </dgm:prSet>
      <dgm:spPr/>
    </dgm:pt>
    <dgm:pt modelId="{CDD5C566-07EF-4AAF-9C58-B70B99A300F0}" type="pres">
      <dgm:prSet presAssocID="{3CCDB0F0-897B-454A-9D8D-354C09D2A28A}" presName="bkgdShp" presStyleLbl="alignAccFollowNode1" presStyleIdx="0" presStyleCnt="1"/>
      <dgm:spPr>
        <a:solidFill>
          <a:srgbClr val="002060">
            <a:alpha val="90000"/>
          </a:srgbClr>
        </a:solidFill>
        <a:scene3d>
          <a:camera prst="orthographicFront"/>
          <a:lightRig rig="threePt" dir="t"/>
        </a:scene3d>
        <a:sp3d>
          <a:bevelT w="139700" h="139700" prst="divot"/>
        </a:sp3d>
      </dgm:spPr>
    </dgm:pt>
    <dgm:pt modelId="{47F97604-041C-40F1-AD1D-59289A0655D8}" type="pres">
      <dgm:prSet presAssocID="{3CCDB0F0-897B-454A-9D8D-354C09D2A28A}" presName="linComp" presStyleCnt="0"/>
      <dgm:spPr>
        <a:scene3d>
          <a:camera prst="orthographicFront"/>
          <a:lightRig rig="threePt" dir="t"/>
        </a:scene3d>
        <a:sp3d>
          <a:bevelT w="139700" h="139700" prst="divot"/>
        </a:sp3d>
      </dgm:spPr>
    </dgm:pt>
    <dgm:pt modelId="{692B4D52-597A-4B33-B074-C013D8E95A7F}" type="pres">
      <dgm:prSet presAssocID="{95280B57-872D-4FC3-9164-CEF37A24B8ED}" presName="compNode" presStyleCnt="0"/>
      <dgm:spPr>
        <a:scene3d>
          <a:camera prst="orthographicFront"/>
          <a:lightRig rig="threePt" dir="t"/>
        </a:scene3d>
        <a:sp3d>
          <a:bevelT w="139700" h="139700" prst="divot"/>
        </a:sp3d>
      </dgm:spPr>
    </dgm:pt>
    <dgm:pt modelId="{BDC1DF16-3911-404E-A6AE-0DB6A6B8CC9C}" type="pres">
      <dgm:prSet presAssocID="{95280B57-872D-4FC3-9164-CEF37A24B8ED}" presName="node" presStyleLbl="node1" presStyleIdx="0" presStyleCnt="3">
        <dgm:presLayoutVars>
          <dgm:bulletEnabled val="1"/>
        </dgm:presLayoutVars>
      </dgm:prSet>
      <dgm:spPr/>
    </dgm:pt>
    <dgm:pt modelId="{2FFD5C98-03D1-4088-94BE-0914088965FB}" type="pres">
      <dgm:prSet presAssocID="{95280B57-872D-4FC3-9164-CEF37A24B8ED}" presName="invisiNode" presStyleLbl="node1" presStyleIdx="0" presStyleCnt="3"/>
      <dgm:spPr>
        <a:scene3d>
          <a:camera prst="orthographicFront"/>
          <a:lightRig rig="threePt" dir="t"/>
        </a:scene3d>
        <a:sp3d>
          <a:bevelT w="139700" h="139700" prst="divot"/>
        </a:sp3d>
      </dgm:spPr>
    </dgm:pt>
    <dgm:pt modelId="{EA424EC8-04A5-407A-BED2-43CD5360F21D}" type="pres">
      <dgm:prSet presAssocID="{95280B57-872D-4FC3-9164-CEF37A24B8ED}" presName="imagNod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t="-13000" b="-13000"/>
          </a:stretch>
        </a:blipFill>
        <a:scene3d>
          <a:camera prst="orthographicFront"/>
          <a:lightRig rig="threePt" dir="t"/>
        </a:scene3d>
        <a:sp3d>
          <a:bevelT w="139700" h="139700" prst="divot"/>
        </a:sp3d>
      </dgm:spPr>
    </dgm:pt>
    <dgm:pt modelId="{B8F399E2-346A-4BF1-BF93-FE151945CDBF}" type="pres">
      <dgm:prSet presAssocID="{D8818E99-FFEA-4721-817B-9EEE3038838A}" presName="sibTrans" presStyleLbl="sibTrans2D1" presStyleIdx="0" presStyleCnt="0"/>
      <dgm:spPr/>
    </dgm:pt>
    <dgm:pt modelId="{D86451D9-F884-4958-8849-9659D4C77669}" type="pres">
      <dgm:prSet presAssocID="{DD8259F8-BAB8-400C-A0C4-0B0D8615968A}" presName="compNode" presStyleCnt="0"/>
      <dgm:spPr>
        <a:scene3d>
          <a:camera prst="orthographicFront"/>
          <a:lightRig rig="threePt" dir="t"/>
        </a:scene3d>
        <a:sp3d>
          <a:bevelT w="139700" h="139700" prst="divot"/>
        </a:sp3d>
      </dgm:spPr>
    </dgm:pt>
    <dgm:pt modelId="{A6A1150C-82AE-478E-B9A8-2FEAF0701CFB}" type="pres">
      <dgm:prSet presAssocID="{DD8259F8-BAB8-400C-A0C4-0B0D8615968A}" presName="node" presStyleLbl="node1" presStyleIdx="1" presStyleCnt="3" custScaleX="109015">
        <dgm:presLayoutVars>
          <dgm:bulletEnabled val="1"/>
        </dgm:presLayoutVars>
      </dgm:prSet>
      <dgm:spPr/>
    </dgm:pt>
    <dgm:pt modelId="{2A10ADF1-47E7-4DAA-9717-7E4FE673C149}" type="pres">
      <dgm:prSet presAssocID="{DD8259F8-BAB8-400C-A0C4-0B0D8615968A}" presName="invisiNode" presStyleLbl="node1" presStyleIdx="1" presStyleCnt="3"/>
      <dgm:spPr>
        <a:scene3d>
          <a:camera prst="orthographicFront"/>
          <a:lightRig rig="threePt" dir="t"/>
        </a:scene3d>
        <a:sp3d>
          <a:bevelT w="139700" h="139700" prst="divot"/>
        </a:sp3d>
      </dgm:spPr>
    </dgm:pt>
    <dgm:pt modelId="{C07E8F57-E922-4BD8-AEFF-9472BEBFCEEE}" type="pres">
      <dgm:prSet presAssocID="{DD8259F8-BAB8-400C-A0C4-0B0D8615968A}" presName="imagNod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t="-21000" b="-21000"/>
          </a:stretch>
        </a:blipFill>
        <a:scene3d>
          <a:camera prst="orthographicFront"/>
          <a:lightRig rig="threePt" dir="t"/>
        </a:scene3d>
        <a:sp3d>
          <a:bevelT w="139700" h="139700" prst="divot"/>
        </a:sp3d>
      </dgm:spPr>
    </dgm:pt>
    <dgm:pt modelId="{47C20714-A608-490C-9D05-3EC485594150}" type="pres">
      <dgm:prSet presAssocID="{CBD58358-FA45-405C-8451-8309C828C9D5}" presName="sibTrans" presStyleLbl="sibTrans2D1" presStyleIdx="0" presStyleCnt="0"/>
      <dgm:spPr/>
    </dgm:pt>
    <dgm:pt modelId="{7D3603F4-6D36-455F-ADFC-B18BE27E1FD6}" type="pres">
      <dgm:prSet presAssocID="{8D2AE681-30EB-4722-AC2C-C39421769A47}" presName="compNode" presStyleCnt="0"/>
      <dgm:spPr>
        <a:scene3d>
          <a:camera prst="orthographicFront"/>
          <a:lightRig rig="threePt" dir="t"/>
        </a:scene3d>
        <a:sp3d>
          <a:bevelT w="139700" h="139700" prst="divot"/>
        </a:sp3d>
      </dgm:spPr>
    </dgm:pt>
    <dgm:pt modelId="{053E729A-BFC4-41EF-80EE-746F80AD57ED}" type="pres">
      <dgm:prSet presAssocID="{8D2AE681-30EB-4722-AC2C-C39421769A47}" presName="node" presStyleLbl="node1" presStyleIdx="2" presStyleCnt="3">
        <dgm:presLayoutVars>
          <dgm:bulletEnabled val="1"/>
        </dgm:presLayoutVars>
      </dgm:prSet>
      <dgm:spPr/>
    </dgm:pt>
    <dgm:pt modelId="{8C622AC5-B8DA-4431-975C-25D0829C1B8C}" type="pres">
      <dgm:prSet presAssocID="{8D2AE681-30EB-4722-AC2C-C39421769A47}" presName="invisiNode" presStyleLbl="node1" presStyleIdx="2" presStyleCnt="3"/>
      <dgm:spPr>
        <a:scene3d>
          <a:camera prst="orthographicFront"/>
          <a:lightRig rig="threePt" dir="t"/>
        </a:scene3d>
        <a:sp3d>
          <a:bevelT w="139700" h="139700" prst="divot"/>
        </a:sp3d>
      </dgm:spPr>
    </dgm:pt>
    <dgm:pt modelId="{34E6AD91-FC85-4369-A961-F35288010BC1}" type="pres">
      <dgm:prSet presAssocID="{8D2AE681-30EB-4722-AC2C-C39421769A47}" presName="imagNode"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6000" b="-6000"/>
          </a:stretch>
        </a:blipFill>
        <a:scene3d>
          <a:camera prst="orthographicFront"/>
          <a:lightRig rig="threePt" dir="t"/>
        </a:scene3d>
        <a:sp3d extrusionH="76200">
          <a:bevelT w="127000" h="95250" prst="hardEdge"/>
          <a:extrusionClr>
            <a:srgbClr val="0070C0"/>
          </a:extrusionClr>
        </a:sp3d>
      </dgm:spPr>
    </dgm:pt>
  </dgm:ptLst>
  <dgm:cxnLst>
    <dgm:cxn modelId="{30A18C28-2959-4847-8F97-1F9FD8DDC690}" srcId="{3CCDB0F0-897B-454A-9D8D-354C09D2A28A}" destId="{8D2AE681-30EB-4722-AC2C-C39421769A47}" srcOrd="2" destOrd="0" parTransId="{2C8EAEE2-E896-468A-9072-054B89682A7E}" sibTransId="{10B5F94C-D70F-40DF-8FE4-3712277B7D74}"/>
    <dgm:cxn modelId="{903F7935-E9A2-4442-BD9C-91803066201C}" srcId="{3CCDB0F0-897B-454A-9D8D-354C09D2A28A}" destId="{95280B57-872D-4FC3-9164-CEF37A24B8ED}" srcOrd="0" destOrd="0" parTransId="{04FF3654-9155-4D22-99CC-2FFF2F5C9B40}" sibTransId="{D8818E99-FFEA-4721-817B-9EEE3038838A}"/>
    <dgm:cxn modelId="{CCF11A69-A609-44E5-9AA6-59EE420A1259}" type="presOf" srcId="{8D2AE681-30EB-4722-AC2C-C39421769A47}" destId="{053E729A-BFC4-41EF-80EE-746F80AD57ED}" srcOrd="0" destOrd="0" presId="urn:microsoft.com/office/officeart/2005/8/layout/pList2"/>
    <dgm:cxn modelId="{A3A5B453-0388-4713-A455-91BF49EB8AB9}" type="presOf" srcId="{DD8259F8-BAB8-400C-A0C4-0B0D8615968A}" destId="{A6A1150C-82AE-478E-B9A8-2FEAF0701CFB}" srcOrd="0" destOrd="0" presId="urn:microsoft.com/office/officeart/2005/8/layout/pList2"/>
    <dgm:cxn modelId="{78A16A92-EA89-48A0-9012-7BB04EABF19C}" srcId="{3CCDB0F0-897B-454A-9D8D-354C09D2A28A}" destId="{DD8259F8-BAB8-400C-A0C4-0B0D8615968A}" srcOrd="1" destOrd="0" parTransId="{76D34B8D-7FA1-4F7B-826C-41BD20AAB382}" sibTransId="{CBD58358-FA45-405C-8451-8309C828C9D5}"/>
    <dgm:cxn modelId="{124B09A3-1B26-48DE-A018-AB14DA8318B1}" type="presOf" srcId="{D8818E99-FFEA-4721-817B-9EEE3038838A}" destId="{B8F399E2-346A-4BF1-BF93-FE151945CDBF}" srcOrd="0" destOrd="0" presId="urn:microsoft.com/office/officeart/2005/8/layout/pList2"/>
    <dgm:cxn modelId="{75E559BF-5E28-4FCF-9258-C6A371B9F338}" type="presOf" srcId="{95280B57-872D-4FC3-9164-CEF37A24B8ED}" destId="{BDC1DF16-3911-404E-A6AE-0DB6A6B8CC9C}" srcOrd="0" destOrd="0" presId="urn:microsoft.com/office/officeart/2005/8/layout/pList2"/>
    <dgm:cxn modelId="{C9EBDBF2-F8C4-49A3-8873-84F4926D7561}" type="presOf" srcId="{3CCDB0F0-897B-454A-9D8D-354C09D2A28A}" destId="{C56B8563-D09F-47D7-ABE2-B1C8E5B8A959}" srcOrd="0" destOrd="0" presId="urn:microsoft.com/office/officeart/2005/8/layout/pList2"/>
    <dgm:cxn modelId="{CA667BF4-C3D6-4D84-840A-D6A119BDDD49}" type="presOf" srcId="{CBD58358-FA45-405C-8451-8309C828C9D5}" destId="{47C20714-A608-490C-9D05-3EC485594150}" srcOrd="0" destOrd="0" presId="urn:microsoft.com/office/officeart/2005/8/layout/pList2"/>
    <dgm:cxn modelId="{9889D806-75C6-413B-A825-FD0D6D9C84CF}" type="presParOf" srcId="{C56B8563-D09F-47D7-ABE2-B1C8E5B8A959}" destId="{CDD5C566-07EF-4AAF-9C58-B70B99A300F0}" srcOrd="0" destOrd="0" presId="urn:microsoft.com/office/officeart/2005/8/layout/pList2"/>
    <dgm:cxn modelId="{B5BE7618-049C-461C-8CEF-D18E277BACF3}" type="presParOf" srcId="{C56B8563-D09F-47D7-ABE2-B1C8E5B8A959}" destId="{47F97604-041C-40F1-AD1D-59289A0655D8}" srcOrd="1" destOrd="0" presId="urn:microsoft.com/office/officeart/2005/8/layout/pList2"/>
    <dgm:cxn modelId="{327324E1-6097-45AD-AE97-5464CAD40A1D}" type="presParOf" srcId="{47F97604-041C-40F1-AD1D-59289A0655D8}" destId="{692B4D52-597A-4B33-B074-C013D8E95A7F}" srcOrd="0" destOrd="0" presId="urn:microsoft.com/office/officeart/2005/8/layout/pList2"/>
    <dgm:cxn modelId="{CB3ED5E6-1A5F-4B96-B191-BAB8FECC2D11}" type="presParOf" srcId="{692B4D52-597A-4B33-B074-C013D8E95A7F}" destId="{BDC1DF16-3911-404E-A6AE-0DB6A6B8CC9C}" srcOrd="0" destOrd="0" presId="urn:microsoft.com/office/officeart/2005/8/layout/pList2"/>
    <dgm:cxn modelId="{291FAAB3-406D-4A3D-B62F-3C97E7B1DBB1}" type="presParOf" srcId="{692B4D52-597A-4B33-B074-C013D8E95A7F}" destId="{2FFD5C98-03D1-4088-94BE-0914088965FB}" srcOrd="1" destOrd="0" presId="urn:microsoft.com/office/officeart/2005/8/layout/pList2"/>
    <dgm:cxn modelId="{EF1EF334-5887-41E4-8137-76E661DDB36A}" type="presParOf" srcId="{692B4D52-597A-4B33-B074-C013D8E95A7F}" destId="{EA424EC8-04A5-407A-BED2-43CD5360F21D}" srcOrd="2" destOrd="0" presId="urn:microsoft.com/office/officeart/2005/8/layout/pList2"/>
    <dgm:cxn modelId="{280EB87D-5217-405F-8038-2B3797A110ED}" type="presParOf" srcId="{47F97604-041C-40F1-AD1D-59289A0655D8}" destId="{B8F399E2-346A-4BF1-BF93-FE151945CDBF}" srcOrd="1" destOrd="0" presId="urn:microsoft.com/office/officeart/2005/8/layout/pList2"/>
    <dgm:cxn modelId="{370D9BB6-1336-4933-9F71-F8F2576FFD42}" type="presParOf" srcId="{47F97604-041C-40F1-AD1D-59289A0655D8}" destId="{D86451D9-F884-4958-8849-9659D4C77669}" srcOrd="2" destOrd="0" presId="urn:microsoft.com/office/officeart/2005/8/layout/pList2"/>
    <dgm:cxn modelId="{7E472A50-7C4B-4704-864F-C8A81E3FB653}" type="presParOf" srcId="{D86451D9-F884-4958-8849-9659D4C77669}" destId="{A6A1150C-82AE-478E-B9A8-2FEAF0701CFB}" srcOrd="0" destOrd="0" presId="urn:microsoft.com/office/officeart/2005/8/layout/pList2"/>
    <dgm:cxn modelId="{E69C5339-FFE8-4553-AA52-9BC8CDAB758E}" type="presParOf" srcId="{D86451D9-F884-4958-8849-9659D4C77669}" destId="{2A10ADF1-47E7-4DAA-9717-7E4FE673C149}" srcOrd="1" destOrd="0" presId="urn:microsoft.com/office/officeart/2005/8/layout/pList2"/>
    <dgm:cxn modelId="{C727B101-D589-4B3E-BDB8-B7F8710691C7}" type="presParOf" srcId="{D86451D9-F884-4958-8849-9659D4C77669}" destId="{C07E8F57-E922-4BD8-AEFF-9472BEBFCEEE}" srcOrd="2" destOrd="0" presId="urn:microsoft.com/office/officeart/2005/8/layout/pList2"/>
    <dgm:cxn modelId="{B9AC5A8F-AAF3-4D12-BBF0-107FFE7F1953}" type="presParOf" srcId="{47F97604-041C-40F1-AD1D-59289A0655D8}" destId="{47C20714-A608-490C-9D05-3EC485594150}" srcOrd="3" destOrd="0" presId="urn:microsoft.com/office/officeart/2005/8/layout/pList2"/>
    <dgm:cxn modelId="{4F7786C1-8E15-4D36-AE16-7A71A2DA767D}" type="presParOf" srcId="{47F97604-041C-40F1-AD1D-59289A0655D8}" destId="{7D3603F4-6D36-455F-ADFC-B18BE27E1FD6}" srcOrd="4" destOrd="0" presId="urn:microsoft.com/office/officeart/2005/8/layout/pList2"/>
    <dgm:cxn modelId="{365522EB-12F8-495D-BDC7-799BBBE1DC8B}" type="presParOf" srcId="{7D3603F4-6D36-455F-ADFC-B18BE27E1FD6}" destId="{053E729A-BFC4-41EF-80EE-746F80AD57ED}" srcOrd="0" destOrd="0" presId="urn:microsoft.com/office/officeart/2005/8/layout/pList2"/>
    <dgm:cxn modelId="{F7A58824-AF05-4D62-B617-6346CFF296F5}" type="presParOf" srcId="{7D3603F4-6D36-455F-ADFC-B18BE27E1FD6}" destId="{8C622AC5-B8DA-4431-975C-25D0829C1B8C}" srcOrd="1" destOrd="0" presId="urn:microsoft.com/office/officeart/2005/8/layout/pList2"/>
    <dgm:cxn modelId="{F65A5712-13C5-4928-BC77-7B04B196A7B0}" type="presParOf" srcId="{7D3603F4-6D36-455F-ADFC-B18BE27E1FD6}" destId="{34E6AD91-FC85-4369-A961-F35288010BC1}" srcOrd="2" destOrd="0" presId="urn:microsoft.com/office/officeart/2005/8/layout/pList2"/>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4268D8B-EDE0-4974-AA2A-1B2FA3DC3632}" type="doc">
      <dgm:prSet loTypeId="urn:microsoft.com/office/officeart/2008/layout/VerticalCurvedList" loCatId="list" qsTypeId="urn:microsoft.com/office/officeart/2005/8/quickstyle/3d7" qsCatId="3D" csTypeId="urn:microsoft.com/office/officeart/2005/8/colors/accent1_2" csCatId="accent1" phldr="1"/>
      <dgm:spPr/>
      <dgm:t>
        <a:bodyPr/>
        <a:lstStyle/>
        <a:p>
          <a:endParaRPr lang="en-GB"/>
        </a:p>
      </dgm:t>
    </dgm:pt>
    <dgm:pt modelId="{A291D669-5761-419C-BAA4-8AEA6871B4A0}">
      <dgm:prSet custT="1"/>
      <dgm:spPr>
        <a:solidFill>
          <a:srgbClr val="FFC000"/>
        </a:solidFill>
      </dgm:spPr>
      <dgm:t>
        <a:bodyPr/>
        <a:lstStyle/>
        <a:p>
          <a:r>
            <a:rPr lang="en-US" sz="3200" b="1" dirty="0"/>
            <a:t>Non-heuristic</a:t>
          </a:r>
          <a:endParaRPr lang="en-GB" sz="3200" dirty="0"/>
        </a:p>
      </dgm:t>
    </dgm:pt>
    <dgm:pt modelId="{F7F97EAC-6DAD-495E-B720-E974415A2CAA}" type="parTrans" cxnId="{CE326B7E-F4A9-4CAE-988C-5B85569B8855}">
      <dgm:prSet/>
      <dgm:spPr/>
      <dgm:t>
        <a:bodyPr/>
        <a:lstStyle/>
        <a:p>
          <a:endParaRPr lang="en-GB"/>
        </a:p>
      </dgm:t>
    </dgm:pt>
    <dgm:pt modelId="{8CFF0A61-EFC0-40FC-B3AB-8B2FBCDE336D}" type="sibTrans" cxnId="{CE326B7E-F4A9-4CAE-988C-5B85569B8855}">
      <dgm:prSet/>
      <dgm:spPr/>
      <dgm:t>
        <a:bodyPr/>
        <a:lstStyle/>
        <a:p>
          <a:endParaRPr lang="en-GB"/>
        </a:p>
      </dgm:t>
    </dgm:pt>
    <dgm:pt modelId="{F99EBF26-DA53-464F-83BB-5E390E26A3C3}">
      <dgm:prSet custT="1"/>
      <dgm:spPr>
        <a:solidFill>
          <a:srgbClr val="FFC000"/>
        </a:solidFill>
      </dgm:spPr>
      <dgm:t>
        <a:bodyPr/>
        <a:lstStyle/>
        <a:p>
          <a:r>
            <a:rPr lang="en-US" sz="3200" b="1" dirty="0"/>
            <a:t>No global knowledge</a:t>
          </a:r>
          <a:endParaRPr lang="en-GB" sz="3200" dirty="0"/>
        </a:p>
      </dgm:t>
    </dgm:pt>
    <dgm:pt modelId="{7A9FE083-2DC6-46EF-8ECB-44A93543B89C}" type="parTrans" cxnId="{1FDFEEC7-64F8-4463-B876-AB6DA8578844}">
      <dgm:prSet/>
      <dgm:spPr/>
      <dgm:t>
        <a:bodyPr/>
        <a:lstStyle/>
        <a:p>
          <a:endParaRPr lang="en-GB"/>
        </a:p>
      </dgm:t>
    </dgm:pt>
    <dgm:pt modelId="{343D742B-B3B6-4A6F-AE5C-376FF0F9D6FD}" type="sibTrans" cxnId="{1FDFEEC7-64F8-4463-B876-AB6DA8578844}">
      <dgm:prSet/>
      <dgm:spPr/>
      <dgm:t>
        <a:bodyPr/>
        <a:lstStyle/>
        <a:p>
          <a:endParaRPr lang="en-GB"/>
        </a:p>
      </dgm:t>
    </dgm:pt>
    <dgm:pt modelId="{953D8FF0-BBBB-43B8-9376-AEE7194F6A24}">
      <dgm:prSet custT="1"/>
      <dgm:spPr>
        <a:solidFill>
          <a:srgbClr val="FFC000"/>
        </a:solidFill>
      </dgm:spPr>
      <dgm:t>
        <a:bodyPr/>
        <a:lstStyle/>
        <a:p>
          <a:r>
            <a:rPr lang="en-US" sz="3200" b="1" dirty="0"/>
            <a:t>Sensor-based navigation</a:t>
          </a:r>
          <a:endParaRPr lang="en-GB" sz="3200" dirty="0"/>
        </a:p>
      </dgm:t>
    </dgm:pt>
    <dgm:pt modelId="{656FD995-DFED-401B-9FD0-A824A08D41F1}" type="parTrans" cxnId="{331D8B07-FC6A-46BF-971B-9563C4B011BE}">
      <dgm:prSet/>
      <dgm:spPr/>
      <dgm:t>
        <a:bodyPr/>
        <a:lstStyle/>
        <a:p>
          <a:endParaRPr lang="en-GB"/>
        </a:p>
      </dgm:t>
    </dgm:pt>
    <dgm:pt modelId="{3E19FF57-55C5-4F95-A6F9-E7E44BF0FEEE}" type="sibTrans" cxnId="{331D8B07-FC6A-46BF-971B-9563C4B011BE}">
      <dgm:prSet/>
      <dgm:spPr/>
      <dgm:t>
        <a:bodyPr/>
        <a:lstStyle/>
        <a:p>
          <a:endParaRPr lang="en-GB"/>
        </a:p>
      </dgm:t>
    </dgm:pt>
    <dgm:pt modelId="{09673EB7-B281-4C66-ABE2-0D0CCFAD15ED}">
      <dgm:prSet custT="1"/>
      <dgm:spPr>
        <a:solidFill>
          <a:srgbClr val="FFC000"/>
        </a:solidFill>
      </dgm:spPr>
      <dgm:t>
        <a:bodyPr/>
        <a:lstStyle/>
        <a:p>
          <a:r>
            <a:rPr lang="en-US" sz="3200" b="1" dirty="0"/>
            <a:t>Simple and light</a:t>
          </a:r>
        </a:p>
      </dgm:t>
    </dgm:pt>
    <dgm:pt modelId="{3E65E8E5-EB07-4B17-AF13-10C7DE65905C}" type="parTrans" cxnId="{F4C8E7BA-2904-4A30-B0FF-E92B51B4CB31}">
      <dgm:prSet/>
      <dgm:spPr/>
      <dgm:t>
        <a:bodyPr/>
        <a:lstStyle/>
        <a:p>
          <a:endParaRPr lang="en-GB"/>
        </a:p>
      </dgm:t>
    </dgm:pt>
    <dgm:pt modelId="{6A425977-7B07-4F16-A02E-2F169F5D7EB2}" type="sibTrans" cxnId="{F4C8E7BA-2904-4A30-B0FF-E92B51B4CB31}">
      <dgm:prSet/>
      <dgm:spPr/>
      <dgm:t>
        <a:bodyPr/>
        <a:lstStyle/>
        <a:p>
          <a:endParaRPr lang="en-GB"/>
        </a:p>
      </dgm:t>
    </dgm:pt>
    <dgm:pt modelId="{AE40F81B-FA66-4FDA-A917-AABA0F51F4C4}" type="pres">
      <dgm:prSet presAssocID="{54268D8B-EDE0-4974-AA2A-1B2FA3DC3632}" presName="Name0" presStyleCnt="0">
        <dgm:presLayoutVars>
          <dgm:chMax val="7"/>
          <dgm:chPref val="7"/>
          <dgm:dir/>
        </dgm:presLayoutVars>
      </dgm:prSet>
      <dgm:spPr/>
    </dgm:pt>
    <dgm:pt modelId="{A683D9FF-C410-4881-B556-44091C8E1F77}" type="pres">
      <dgm:prSet presAssocID="{54268D8B-EDE0-4974-AA2A-1B2FA3DC3632}" presName="Name1" presStyleCnt="0"/>
      <dgm:spPr/>
    </dgm:pt>
    <dgm:pt modelId="{673AB2A9-A78B-4951-BE8F-7609746F2B07}" type="pres">
      <dgm:prSet presAssocID="{54268D8B-EDE0-4974-AA2A-1B2FA3DC3632}" presName="cycle" presStyleCnt="0"/>
      <dgm:spPr/>
    </dgm:pt>
    <dgm:pt modelId="{5D20F96B-0269-4F18-98D4-DBED6A044990}" type="pres">
      <dgm:prSet presAssocID="{54268D8B-EDE0-4974-AA2A-1B2FA3DC3632}" presName="srcNode" presStyleLbl="node1" presStyleIdx="0" presStyleCnt="4"/>
      <dgm:spPr/>
    </dgm:pt>
    <dgm:pt modelId="{3F81C29A-F2CB-4190-ADC8-4FB3F620C210}" type="pres">
      <dgm:prSet presAssocID="{54268D8B-EDE0-4974-AA2A-1B2FA3DC3632}" presName="conn" presStyleLbl="parChTrans1D2" presStyleIdx="0" presStyleCnt="1"/>
      <dgm:spPr/>
    </dgm:pt>
    <dgm:pt modelId="{403CB182-9D06-44FB-AB1D-C1B1F75EA45E}" type="pres">
      <dgm:prSet presAssocID="{54268D8B-EDE0-4974-AA2A-1B2FA3DC3632}" presName="extraNode" presStyleLbl="node1" presStyleIdx="0" presStyleCnt="4"/>
      <dgm:spPr/>
    </dgm:pt>
    <dgm:pt modelId="{90351A33-2687-45BC-B2AB-4635C619F751}" type="pres">
      <dgm:prSet presAssocID="{54268D8B-EDE0-4974-AA2A-1B2FA3DC3632}" presName="dstNode" presStyleLbl="node1" presStyleIdx="0" presStyleCnt="4"/>
      <dgm:spPr/>
    </dgm:pt>
    <dgm:pt modelId="{8D35B6B4-5449-42A3-B106-B1B6E1E374D1}" type="pres">
      <dgm:prSet presAssocID="{09673EB7-B281-4C66-ABE2-0D0CCFAD15ED}" presName="text_1" presStyleLbl="node1" presStyleIdx="0" presStyleCnt="4">
        <dgm:presLayoutVars>
          <dgm:bulletEnabled val="1"/>
        </dgm:presLayoutVars>
      </dgm:prSet>
      <dgm:spPr/>
    </dgm:pt>
    <dgm:pt modelId="{EA5B521D-C501-4B1E-AA12-91AEF5BE1AD9}" type="pres">
      <dgm:prSet presAssocID="{09673EB7-B281-4C66-ABE2-0D0CCFAD15ED}" presName="accent_1" presStyleCnt="0"/>
      <dgm:spPr/>
    </dgm:pt>
    <dgm:pt modelId="{796A4E8E-7473-4D96-8219-D9C7BFEA8CEF}" type="pres">
      <dgm:prSet presAssocID="{09673EB7-B281-4C66-ABE2-0D0CCFAD15ED}" presName="accentRepeatNode" presStyleLbl="solidFgAcc1" presStyleIdx="0" presStyleCnt="4"/>
      <dgm:spPr/>
    </dgm:pt>
    <dgm:pt modelId="{05A88FE8-A35D-4353-A0B9-D0EEBCDBE8DB}" type="pres">
      <dgm:prSet presAssocID="{A291D669-5761-419C-BAA4-8AEA6871B4A0}" presName="text_2" presStyleLbl="node1" presStyleIdx="1" presStyleCnt="4">
        <dgm:presLayoutVars>
          <dgm:bulletEnabled val="1"/>
        </dgm:presLayoutVars>
      </dgm:prSet>
      <dgm:spPr/>
    </dgm:pt>
    <dgm:pt modelId="{03C036B1-DFD4-4B7F-BE4E-169B0B003971}" type="pres">
      <dgm:prSet presAssocID="{A291D669-5761-419C-BAA4-8AEA6871B4A0}" presName="accent_2" presStyleCnt="0"/>
      <dgm:spPr/>
    </dgm:pt>
    <dgm:pt modelId="{30F9D67C-F5C1-4CA9-B547-EA49E1C254DF}" type="pres">
      <dgm:prSet presAssocID="{A291D669-5761-419C-BAA4-8AEA6871B4A0}" presName="accentRepeatNode" presStyleLbl="solidFgAcc1" presStyleIdx="1" presStyleCnt="4"/>
      <dgm:spPr/>
    </dgm:pt>
    <dgm:pt modelId="{6C74664E-8C79-46B5-A700-161ED42E3510}" type="pres">
      <dgm:prSet presAssocID="{F99EBF26-DA53-464F-83BB-5E390E26A3C3}" presName="text_3" presStyleLbl="node1" presStyleIdx="2" presStyleCnt="4">
        <dgm:presLayoutVars>
          <dgm:bulletEnabled val="1"/>
        </dgm:presLayoutVars>
      </dgm:prSet>
      <dgm:spPr/>
    </dgm:pt>
    <dgm:pt modelId="{8F52AD6F-B975-4D25-B10F-052222BD5725}" type="pres">
      <dgm:prSet presAssocID="{F99EBF26-DA53-464F-83BB-5E390E26A3C3}" presName="accent_3" presStyleCnt="0"/>
      <dgm:spPr/>
    </dgm:pt>
    <dgm:pt modelId="{C6D96C55-BFA0-4EEE-BC06-019CC7F4B817}" type="pres">
      <dgm:prSet presAssocID="{F99EBF26-DA53-464F-83BB-5E390E26A3C3}" presName="accentRepeatNode" presStyleLbl="solidFgAcc1" presStyleIdx="2" presStyleCnt="4"/>
      <dgm:spPr/>
    </dgm:pt>
    <dgm:pt modelId="{17271F37-6794-40BB-A83A-30504155A9FC}" type="pres">
      <dgm:prSet presAssocID="{953D8FF0-BBBB-43B8-9376-AEE7194F6A24}" presName="text_4" presStyleLbl="node1" presStyleIdx="3" presStyleCnt="4">
        <dgm:presLayoutVars>
          <dgm:bulletEnabled val="1"/>
        </dgm:presLayoutVars>
      </dgm:prSet>
      <dgm:spPr/>
    </dgm:pt>
    <dgm:pt modelId="{ECDEFF73-8327-4D58-9BAD-D309F874533B}" type="pres">
      <dgm:prSet presAssocID="{953D8FF0-BBBB-43B8-9376-AEE7194F6A24}" presName="accent_4" presStyleCnt="0"/>
      <dgm:spPr/>
    </dgm:pt>
    <dgm:pt modelId="{CCE08064-6E87-4868-A135-08119FEB98ED}" type="pres">
      <dgm:prSet presAssocID="{953D8FF0-BBBB-43B8-9376-AEE7194F6A24}" presName="accentRepeatNode" presStyleLbl="solidFgAcc1" presStyleIdx="3" presStyleCnt="4"/>
      <dgm:spPr/>
    </dgm:pt>
  </dgm:ptLst>
  <dgm:cxnLst>
    <dgm:cxn modelId="{331D8B07-FC6A-46BF-971B-9563C4B011BE}" srcId="{54268D8B-EDE0-4974-AA2A-1B2FA3DC3632}" destId="{953D8FF0-BBBB-43B8-9376-AEE7194F6A24}" srcOrd="3" destOrd="0" parTransId="{656FD995-DFED-401B-9FD0-A824A08D41F1}" sibTransId="{3E19FF57-55C5-4F95-A6F9-E7E44BF0FEEE}"/>
    <dgm:cxn modelId="{9B075724-4D9C-42DF-BC67-EE4B38260789}" type="presOf" srcId="{54268D8B-EDE0-4974-AA2A-1B2FA3DC3632}" destId="{AE40F81B-FA66-4FDA-A917-AABA0F51F4C4}" srcOrd="0" destOrd="0" presId="urn:microsoft.com/office/officeart/2008/layout/VerticalCurvedList"/>
    <dgm:cxn modelId="{104D536E-3A9B-41FC-B171-6834CD618F6E}" type="presOf" srcId="{F99EBF26-DA53-464F-83BB-5E390E26A3C3}" destId="{6C74664E-8C79-46B5-A700-161ED42E3510}" srcOrd="0" destOrd="0" presId="urn:microsoft.com/office/officeart/2008/layout/VerticalCurvedList"/>
    <dgm:cxn modelId="{3E48816E-15C9-4454-A960-D36810BB75EC}" type="presOf" srcId="{6A425977-7B07-4F16-A02E-2F169F5D7EB2}" destId="{3F81C29A-F2CB-4190-ADC8-4FB3F620C210}" srcOrd="0" destOrd="0" presId="urn:microsoft.com/office/officeart/2008/layout/VerticalCurvedList"/>
    <dgm:cxn modelId="{60590A70-76A9-4C92-B0F9-7F5D1BCBC60E}" type="presOf" srcId="{953D8FF0-BBBB-43B8-9376-AEE7194F6A24}" destId="{17271F37-6794-40BB-A83A-30504155A9FC}" srcOrd="0" destOrd="0" presId="urn:microsoft.com/office/officeart/2008/layout/VerticalCurvedList"/>
    <dgm:cxn modelId="{CE326B7E-F4A9-4CAE-988C-5B85569B8855}" srcId="{54268D8B-EDE0-4974-AA2A-1B2FA3DC3632}" destId="{A291D669-5761-419C-BAA4-8AEA6871B4A0}" srcOrd="1" destOrd="0" parTransId="{F7F97EAC-6DAD-495E-B720-E974415A2CAA}" sibTransId="{8CFF0A61-EFC0-40FC-B3AB-8B2FBCDE336D}"/>
    <dgm:cxn modelId="{F4C8E7BA-2904-4A30-B0FF-E92B51B4CB31}" srcId="{54268D8B-EDE0-4974-AA2A-1B2FA3DC3632}" destId="{09673EB7-B281-4C66-ABE2-0D0CCFAD15ED}" srcOrd="0" destOrd="0" parTransId="{3E65E8E5-EB07-4B17-AF13-10C7DE65905C}" sibTransId="{6A425977-7B07-4F16-A02E-2F169F5D7EB2}"/>
    <dgm:cxn modelId="{1FDFEEC7-64F8-4463-B876-AB6DA8578844}" srcId="{54268D8B-EDE0-4974-AA2A-1B2FA3DC3632}" destId="{F99EBF26-DA53-464F-83BB-5E390E26A3C3}" srcOrd="2" destOrd="0" parTransId="{7A9FE083-2DC6-46EF-8ECB-44A93543B89C}" sibTransId="{343D742B-B3B6-4A6F-AE5C-376FF0F9D6FD}"/>
    <dgm:cxn modelId="{861C66DF-093D-4076-8B38-60C120B97E5D}" type="presOf" srcId="{A291D669-5761-419C-BAA4-8AEA6871B4A0}" destId="{05A88FE8-A35D-4353-A0B9-D0EEBCDBE8DB}" srcOrd="0" destOrd="0" presId="urn:microsoft.com/office/officeart/2008/layout/VerticalCurvedList"/>
    <dgm:cxn modelId="{685A2DFC-55A6-45B9-AB0B-E0C898FFC0FE}" type="presOf" srcId="{09673EB7-B281-4C66-ABE2-0D0CCFAD15ED}" destId="{8D35B6B4-5449-42A3-B106-B1B6E1E374D1}" srcOrd="0" destOrd="0" presId="urn:microsoft.com/office/officeart/2008/layout/VerticalCurvedList"/>
    <dgm:cxn modelId="{BA6DD9E5-0018-428C-AFF0-E769DDB5F82C}" type="presParOf" srcId="{AE40F81B-FA66-4FDA-A917-AABA0F51F4C4}" destId="{A683D9FF-C410-4881-B556-44091C8E1F77}" srcOrd="0" destOrd="0" presId="urn:microsoft.com/office/officeart/2008/layout/VerticalCurvedList"/>
    <dgm:cxn modelId="{6BACE91F-FA42-47A4-BCF4-17BA65DBBDD3}" type="presParOf" srcId="{A683D9FF-C410-4881-B556-44091C8E1F77}" destId="{673AB2A9-A78B-4951-BE8F-7609746F2B07}" srcOrd="0" destOrd="0" presId="urn:microsoft.com/office/officeart/2008/layout/VerticalCurvedList"/>
    <dgm:cxn modelId="{5D167A50-3FC5-4786-859B-1A7FB8BAC01D}" type="presParOf" srcId="{673AB2A9-A78B-4951-BE8F-7609746F2B07}" destId="{5D20F96B-0269-4F18-98D4-DBED6A044990}" srcOrd="0" destOrd="0" presId="urn:microsoft.com/office/officeart/2008/layout/VerticalCurvedList"/>
    <dgm:cxn modelId="{A78134AC-9AD7-4BED-BBC5-955394C67322}" type="presParOf" srcId="{673AB2A9-A78B-4951-BE8F-7609746F2B07}" destId="{3F81C29A-F2CB-4190-ADC8-4FB3F620C210}" srcOrd="1" destOrd="0" presId="urn:microsoft.com/office/officeart/2008/layout/VerticalCurvedList"/>
    <dgm:cxn modelId="{3E42EFF5-1EBE-4D2E-B93A-A40C8C065B8E}" type="presParOf" srcId="{673AB2A9-A78B-4951-BE8F-7609746F2B07}" destId="{403CB182-9D06-44FB-AB1D-C1B1F75EA45E}" srcOrd="2" destOrd="0" presId="urn:microsoft.com/office/officeart/2008/layout/VerticalCurvedList"/>
    <dgm:cxn modelId="{E8689ED8-BEA9-4F03-B4C2-A9274FBD6A86}" type="presParOf" srcId="{673AB2A9-A78B-4951-BE8F-7609746F2B07}" destId="{90351A33-2687-45BC-B2AB-4635C619F751}" srcOrd="3" destOrd="0" presId="urn:microsoft.com/office/officeart/2008/layout/VerticalCurvedList"/>
    <dgm:cxn modelId="{5DE721FE-AFCA-44D2-ADBB-2C52CFFF8BCB}" type="presParOf" srcId="{A683D9FF-C410-4881-B556-44091C8E1F77}" destId="{8D35B6B4-5449-42A3-B106-B1B6E1E374D1}" srcOrd="1" destOrd="0" presId="urn:microsoft.com/office/officeart/2008/layout/VerticalCurvedList"/>
    <dgm:cxn modelId="{9CDA5DAE-C474-40AF-997D-3CB2E5886D50}" type="presParOf" srcId="{A683D9FF-C410-4881-B556-44091C8E1F77}" destId="{EA5B521D-C501-4B1E-AA12-91AEF5BE1AD9}" srcOrd="2" destOrd="0" presId="urn:microsoft.com/office/officeart/2008/layout/VerticalCurvedList"/>
    <dgm:cxn modelId="{CC6A4CBE-4B1E-47DE-BACD-3F19DDE7E8D9}" type="presParOf" srcId="{EA5B521D-C501-4B1E-AA12-91AEF5BE1AD9}" destId="{796A4E8E-7473-4D96-8219-D9C7BFEA8CEF}" srcOrd="0" destOrd="0" presId="urn:microsoft.com/office/officeart/2008/layout/VerticalCurvedList"/>
    <dgm:cxn modelId="{2B40EEAD-C935-4045-8DEC-B1F17B154903}" type="presParOf" srcId="{A683D9FF-C410-4881-B556-44091C8E1F77}" destId="{05A88FE8-A35D-4353-A0B9-D0EEBCDBE8DB}" srcOrd="3" destOrd="0" presId="urn:microsoft.com/office/officeart/2008/layout/VerticalCurvedList"/>
    <dgm:cxn modelId="{83C385B3-1E49-4834-B3DE-91118236D144}" type="presParOf" srcId="{A683D9FF-C410-4881-B556-44091C8E1F77}" destId="{03C036B1-DFD4-4B7F-BE4E-169B0B003971}" srcOrd="4" destOrd="0" presId="urn:microsoft.com/office/officeart/2008/layout/VerticalCurvedList"/>
    <dgm:cxn modelId="{595F1885-E6CC-4F11-8934-A96109E58D0D}" type="presParOf" srcId="{03C036B1-DFD4-4B7F-BE4E-169B0B003971}" destId="{30F9D67C-F5C1-4CA9-B547-EA49E1C254DF}" srcOrd="0" destOrd="0" presId="urn:microsoft.com/office/officeart/2008/layout/VerticalCurvedList"/>
    <dgm:cxn modelId="{1A28BFA2-270A-4839-BC0E-E6216C81DEAD}" type="presParOf" srcId="{A683D9FF-C410-4881-B556-44091C8E1F77}" destId="{6C74664E-8C79-46B5-A700-161ED42E3510}" srcOrd="5" destOrd="0" presId="urn:microsoft.com/office/officeart/2008/layout/VerticalCurvedList"/>
    <dgm:cxn modelId="{5F18E426-C8A2-431F-AD1C-CF92859CC1ED}" type="presParOf" srcId="{A683D9FF-C410-4881-B556-44091C8E1F77}" destId="{8F52AD6F-B975-4D25-B10F-052222BD5725}" srcOrd="6" destOrd="0" presId="urn:microsoft.com/office/officeart/2008/layout/VerticalCurvedList"/>
    <dgm:cxn modelId="{14143B05-70F7-46AA-B1B0-1EDC0ED94082}" type="presParOf" srcId="{8F52AD6F-B975-4D25-B10F-052222BD5725}" destId="{C6D96C55-BFA0-4EEE-BC06-019CC7F4B817}" srcOrd="0" destOrd="0" presId="urn:microsoft.com/office/officeart/2008/layout/VerticalCurvedList"/>
    <dgm:cxn modelId="{FDE4DB0A-017B-4303-8099-FF0EEF39898B}" type="presParOf" srcId="{A683D9FF-C410-4881-B556-44091C8E1F77}" destId="{17271F37-6794-40BB-A83A-30504155A9FC}" srcOrd="7" destOrd="0" presId="urn:microsoft.com/office/officeart/2008/layout/VerticalCurvedList"/>
    <dgm:cxn modelId="{EB643414-45E8-48E6-B2F7-3060075CFF89}" type="presParOf" srcId="{A683D9FF-C410-4881-B556-44091C8E1F77}" destId="{ECDEFF73-8327-4D58-9BAD-D309F874533B}" srcOrd="8" destOrd="0" presId="urn:microsoft.com/office/officeart/2008/layout/VerticalCurvedList"/>
    <dgm:cxn modelId="{4A233050-6C0A-412E-93D4-3BC611F5B6AE}" type="presParOf" srcId="{ECDEFF73-8327-4D58-9BAD-D309F874533B}" destId="{CCE08064-6E87-4868-A135-08119FEB98ED}" srcOrd="0" destOrd="0" presId="urn:microsoft.com/office/officeart/2008/layout/VerticalCurved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0CD3260-12D6-4B7E-9D94-63C9CB4337D8}" type="doc">
      <dgm:prSet loTypeId="urn:microsoft.com/office/officeart/2008/layout/VerticalCurvedList" loCatId="list" qsTypeId="urn:microsoft.com/office/officeart/2005/8/quickstyle/3d2" qsCatId="3D" csTypeId="urn:microsoft.com/office/officeart/2005/8/colors/accent1_2" csCatId="accent1" phldr="1"/>
      <dgm:spPr/>
      <dgm:t>
        <a:bodyPr/>
        <a:lstStyle/>
        <a:p>
          <a:endParaRPr lang="en-GB"/>
        </a:p>
      </dgm:t>
    </dgm:pt>
    <dgm:pt modelId="{FB6E2341-0892-431C-A847-407DDC022BBB}">
      <dgm:prSet/>
      <dgm:spPr>
        <a:solidFill>
          <a:schemeClr val="accent3">
            <a:lumMod val="75000"/>
          </a:schemeClr>
        </a:solidFill>
      </dgm:spPr>
      <dgm:t>
        <a:bodyPr/>
        <a:lstStyle/>
        <a:p>
          <a:r>
            <a:rPr lang="en-US" b="1" dirty="0"/>
            <a:t>Starting point</a:t>
          </a:r>
          <a:endParaRPr lang="en-GB" dirty="0"/>
        </a:p>
      </dgm:t>
    </dgm:pt>
    <dgm:pt modelId="{FB2C1591-973B-4729-ABE1-E92C88A5FA17}" type="parTrans" cxnId="{28F16633-52F1-4986-B1E0-D2A35639FAAF}">
      <dgm:prSet/>
      <dgm:spPr/>
      <dgm:t>
        <a:bodyPr/>
        <a:lstStyle/>
        <a:p>
          <a:endParaRPr lang="en-GB"/>
        </a:p>
      </dgm:t>
    </dgm:pt>
    <dgm:pt modelId="{DADFDC08-259B-4C15-BAB4-9E9B8440B40A}" type="sibTrans" cxnId="{28F16633-52F1-4986-B1E0-D2A35639FAAF}">
      <dgm:prSet/>
      <dgm:spPr/>
      <dgm:t>
        <a:bodyPr/>
        <a:lstStyle/>
        <a:p>
          <a:endParaRPr lang="en-GB"/>
        </a:p>
      </dgm:t>
    </dgm:pt>
    <dgm:pt modelId="{32CC8D2B-1525-41C1-BF61-6C6C68C578F0}">
      <dgm:prSet/>
      <dgm:spPr>
        <a:solidFill>
          <a:schemeClr val="accent3">
            <a:lumMod val="75000"/>
          </a:schemeClr>
        </a:solidFill>
      </dgm:spPr>
      <dgm:t>
        <a:bodyPr/>
        <a:lstStyle/>
        <a:p>
          <a:r>
            <a:rPr lang="en-US" b="1"/>
            <a:t>Goal</a:t>
          </a:r>
          <a:endParaRPr lang="en-GB"/>
        </a:p>
      </dgm:t>
    </dgm:pt>
    <dgm:pt modelId="{2BF80C90-B5F6-4DB8-9A8E-7DB4C9877975}" type="parTrans" cxnId="{199122CD-D2FB-4915-BE6A-6ECF32009A16}">
      <dgm:prSet/>
      <dgm:spPr/>
      <dgm:t>
        <a:bodyPr/>
        <a:lstStyle/>
        <a:p>
          <a:endParaRPr lang="en-GB"/>
        </a:p>
      </dgm:t>
    </dgm:pt>
    <dgm:pt modelId="{FC64CA00-5EF9-499F-BD0D-281034444A9E}" type="sibTrans" cxnId="{199122CD-D2FB-4915-BE6A-6ECF32009A16}">
      <dgm:prSet/>
      <dgm:spPr/>
      <dgm:t>
        <a:bodyPr/>
        <a:lstStyle/>
        <a:p>
          <a:endParaRPr lang="en-GB"/>
        </a:p>
      </dgm:t>
    </dgm:pt>
    <dgm:pt modelId="{F71937CE-B8D9-4D57-A717-26D6B584C130}">
      <dgm:prSet/>
      <dgm:spPr>
        <a:solidFill>
          <a:srgbClr val="7030A0"/>
        </a:solidFill>
      </dgm:spPr>
      <dgm:t>
        <a:bodyPr/>
        <a:lstStyle/>
        <a:p>
          <a:r>
            <a:rPr lang="en-US" b="1" dirty="0"/>
            <a:t>Go-to-point</a:t>
          </a:r>
          <a:endParaRPr lang="en-GB" dirty="0"/>
        </a:p>
      </dgm:t>
    </dgm:pt>
    <dgm:pt modelId="{A0F74803-E5EB-4F67-9EF8-66EB22EB61A7}" type="parTrans" cxnId="{CE5A4991-A9B1-4A7A-8857-7D39734F492A}">
      <dgm:prSet/>
      <dgm:spPr/>
      <dgm:t>
        <a:bodyPr/>
        <a:lstStyle/>
        <a:p>
          <a:endParaRPr lang="en-GB"/>
        </a:p>
      </dgm:t>
    </dgm:pt>
    <dgm:pt modelId="{D45714D1-2698-4611-919A-14E8812A05AE}" type="sibTrans" cxnId="{CE5A4991-A9B1-4A7A-8857-7D39734F492A}">
      <dgm:prSet/>
      <dgm:spPr/>
      <dgm:t>
        <a:bodyPr/>
        <a:lstStyle/>
        <a:p>
          <a:endParaRPr lang="en-GB"/>
        </a:p>
      </dgm:t>
    </dgm:pt>
    <dgm:pt modelId="{AAB76509-52CF-4FEB-8E14-B4916E7D9DD4}">
      <dgm:prSet/>
      <dgm:spPr>
        <a:solidFill>
          <a:srgbClr val="7030A0"/>
        </a:solidFill>
      </dgm:spPr>
      <dgm:t>
        <a:bodyPr/>
        <a:lstStyle/>
        <a:p>
          <a:r>
            <a:rPr lang="en-US" b="1" dirty="0"/>
            <a:t>Wall-following</a:t>
          </a:r>
          <a:endParaRPr lang="en-GB" dirty="0"/>
        </a:p>
      </dgm:t>
    </dgm:pt>
    <dgm:pt modelId="{5C960B45-21A5-409B-9C84-E288FB056804}" type="parTrans" cxnId="{228A3386-41D3-49DA-880D-B804F0FAC2AB}">
      <dgm:prSet/>
      <dgm:spPr/>
      <dgm:t>
        <a:bodyPr/>
        <a:lstStyle/>
        <a:p>
          <a:endParaRPr lang="en-GB"/>
        </a:p>
      </dgm:t>
    </dgm:pt>
    <dgm:pt modelId="{C2F875DD-1671-43B7-9705-6F4FBD13B4A1}" type="sibTrans" cxnId="{228A3386-41D3-49DA-880D-B804F0FAC2AB}">
      <dgm:prSet/>
      <dgm:spPr/>
      <dgm:t>
        <a:bodyPr/>
        <a:lstStyle/>
        <a:p>
          <a:endParaRPr lang="en-GB"/>
        </a:p>
      </dgm:t>
    </dgm:pt>
    <dgm:pt modelId="{CDCA3A28-8CDC-4799-9F63-60A6B70596C5}" type="pres">
      <dgm:prSet presAssocID="{A0CD3260-12D6-4B7E-9D94-63C9CB4337D8}" presName="Name0" presStyleCnt="0">
        <dgm:presLayoutVars>
          <dgm:chMax val="7"/>
          <dgm:chPref val="7"/>
          <dgm:dir/>
        </dgm:presLayoutVars>
      </dgm:prSet>
      <dgm:spPr/>
    </dgm:pt>
    <dgm:pt modelId="{42217207-1C15-4F38-ACC6-4A8D46AC78D2}" type="pres">
      <dgm:prSet presAssocID="{A0CD3260-12D6-4B7E-9D94-63C9CB4337D8}" presName="Name1" presStyleCnt="0"/>
      <dgm:spPr/>
    </dgm:pt>
    <dgm:pt modelId="{FC4786B2-EFA9-432C-AABF-5EB66A1F8539}" type="pres">
      <dgm:prSet presAssocID="{A0CD3260-12D6-4B7E-9D94-63C9CB4337D8}" presName="cycle" presStyleCnt="0"/>
      <dgm:spPr/>
    </dgm:pt>
    <dgm:pt modelId="{24783AD6-C718-4C7C-BA8A-11813F82031A}" type="pres">
      <dgm:prSet presAssocID="{A0CD3260-12D6-4B7E-9D94-63C9CB4337D8}" presName="srcNode" presStyleLbl="node1" presStyleIdx="0" presStyleCnt="4"/>
      <dgm:spPr/>
    </dgm:pt>
    <dgm:pt modelId="{253DCE91-8A0E-468A-8807-A19D9256D063}" type="pres">
      <dgm:prSet presAssocID="{A0CD3260-12D6-4B7E-9D94-63C9CB4337D8}" presName="conn" presStyleLbl="parChTrans1D2" presStyleIdx="0" presStyleCnt="1"/>
      <dgm:spPr/>
    </dgm:pt>
    <dgm:pt modelId="{C2D15669-DD0E-4C2B-89D5-0CCDAF0D48D2}" type="pres">
      <dgm:prSet presAssocID="{A0CD3260-12D6-4B7E-9D94-63C9CB4337D8}" presName="extraNode" presStyleLbl="node1" presStyleIdx="0" presStyleCnt="4"/>
      <dgm:spPr/>
    </dgm:pt>
    <dgm:pt modelId="{AA56C84D-294A-43F8-93B1-5B2F30C072A6}" type="pres">
      <dgm:prSet presAssocID="{A0CD3260-12D6-4B7E-9D94-63C9CB4337D8}" presName="dstNode" presStyleLbl="node1" presStyleIdx="0" presStyleCnt="4"/>
      <dgm:spPr/>
    </dgm:pt>
    <dgm:pt modelId="{58F830AC-6427-4CC4-9F0D-1BD6FE914FC6}" type="pres">
      <dgm:prSet presAssocID="{FB6E2341-0892-431C-A847-407DDC022BBB}" presName="text_1" presStyleLbl="node1" presStyleIdx="0" presStyleCnt="4">
        <dgm:presLayoutVars>
          <dgm:bulletEnabled val="1"/>
        </dgm:presLayoutVars>
      </dgm:prSet>
      <dgm:spPr/>
    </dgm:pt>
    <dgm:pt modelId="{6CA60937-8735-4C4B-B93D-2AB812511568}" type="pres">
      <dgm:prSet presAssocID="{FB6E2341-0892-431C-A847-407DDC022BBB}" presName="accent_1" presStyleCnt="0"/>
      <dgm:spPr/>
    </dgm:pt>
    <dgm:pt modelId="{1456B959-87F4-409D-9730-783CC25B8AD9}" type="pres">
      <dgm:prSet presAssocID="{FB6E2341-0892-431C-A847-407DDC022BBB}" presName="accentRepeatNode" presStyleLbl="solidFgAcc1" presStyleIdx="0" presStyleCnt="4"/>
      <dgm:spPr/>
    </dgm:pt>
    <dgm:pt modelId="{9A9CD361-3572-4BD2-9048-EB144212D54B}" type="pres">
      <dgm:prSet presAssocID="{32CC8D2B-1525-41C1-BF61-6C6C68C578F0}" presName="text_2" presStyleLbl="node1" presStyleIdx="1" presStyleCnt="4">
        <dgm:presLayoutVars>
          <dgm:bulletEnabled val="1"/>
        </dgm:presLayoutVars>
      </dgm:prSet>
      <dgm:spPr/>
    </dgm:pt>
    <dgm:pt modelId="{48A2E633-04CC-47D0-904A-849AF170F60C}" type="pres">
      <dgm:prSet presAssocID="{32CC8D2B-1525-41C1-BF61-6C6C68C578F0}" presName="accent_2" presStyleCnt="0"/>
      <dgm:spPr/>
    </dgm:pt>
    <dgm:pt modelId="{AAA7B10D-4FC7-42AC-8B47-40245B87C7C0}" type="pres">
      <dgm:prSet presAssocID="{32CC8D2B-1525-41C1-BF61-6C6C68C578F0}" presName="accentRepeatNode" presStyleLbl="solidFgAcc1" presStyleIdx="1" presStyleCnt="4"/>
      <dgm:spPr/>
    </dgm:pt>
    <dgm:pt modelId="{C73BC4CB-7D5E-470E-ACD5-B7262CB0F306}" type="pres">
      <dgm:prSet presAssocID="{F71937CE-B8D9-4D57-A717-26D6B584C130}" presName="text_3" presStyleLbl="node1" presStyleIdx="2" presStyleCnt="4">
        <dgm:presLayoutVars>
          <dgm:bulletEnabled val="1"/>
        </dgm:presLayoutVars>
      </dgm:prSet>
      <dgm:spPr/>
    </dgm:pt>
    <dgm:pt modelId="{1F1014CB-D7E2-4660-93A4-4B58635812B8}" type="pres">
      <dgm:prSet presAssocID="{F71937CE-B8D9-4D57-A717-26D6B584C130}" presName="accent_3" presStyleCnt="0"/>
      <dgm:spPr/>
    </dgm:pt>
    <dgm:pt modelId="{E3A08B6B-40D5-4314-B4C1-4EDF00782028}" type="pres">
      <dgm:prSet presAssocID="{F71937CE-B8D9-4D57-A717-26D6B584C130}" presName="accentRepeatNode" presStyleLbl="solidFgAcc1" presStyleIdx="2" presStyleCnt="4"/>
      <dgm:spPr/>
    </dgm:pt>
    <dgm:pt modelId="{6137D4F6-1F60-485E-9785-A3A92A251D13}" type="pres">
      <dgm:prSet presAssocID="{AAB76509-52CF-4FEB-8E14-B4916E7D9DD4}" presName="text_4" presStyleLbl="node1" presStyleIdx="3" presStyleCnt="4">
        <dgm:presLayoutVars>
          <dgm:bulletEnabled val="1"/>
        </dgm:presLayoutVars>
      </dgm:prSet>
      <dgm:spPr/>
    </dgm:pt>
    <dgm:pt modelId="{A8228D06-F552-4128-8204-B56C17D345CD}" type="pres">
      <dgm:prSet presAssocID="{AAB76509-52CF-4FEB-8E14-B4916E7D9DD4}" presName="accent_4" presStyleCnt="0"/>
      <dgm:spPr/>
    </dgm:pt>
    <dgm:pt modelId="{F8E24FA5-31A5-438A-8E90-AB983586635C}" type="pres">
      <dgm:prSet presAssocID="{AAB76509-52CF-4FEB-8E14-B4916E7D9DD4}" presName="accentRepeatNode" presStyleLbl="solidFgAcc1" presStyleIdx="3" presStyleCnt="4"/>
      <dgm:spPr/>
    </dgm:pt>
  </dgm:ptLst>
  <dgm:cxnLst>
    <dgm:cxn modelId="{7D4F4A28-8FEE-412F-AA5C-1939613311EB}" type="presOf" srcId="{FB6E2341-0892-431C-A847-407DDC022BBB}" destId="{58F830AC-6427-4CC4-9F0D-1BD6FE914FC6}" srcOrd="0" destOrd="0" presId="urn:microsoft.com/office/officeart/2008/layout/VerticalCurvedList"/>
    <dgm:cxn modelId="{28F16633-52F1-4986-B1E0-D2A35639FAAF}" srcId="{A0CD3260-12D6-4B7E-9D94-63C9CB4337D8}" destId="{FB6E2341-0892-431C-A847-407DDC022BBB}" srcOrd="0" destOrd="0" parTransId="{FB2C1591-973B-4729-ABE1-E92C88A5FA17}" sibTransId="{DADFDC08-259B-4C15-BAB4-9E9B8440B40A}"/>
    <dgm:cxn modelId="{228A3386-41D3-49DA-880D-B804F0FAC2AB}" srcId="{A0CD3260-12D6-4B7E-9D94-63C9CB4337D8}" destId="{AAB76509-52CF-4FEB-8E14-B4916E7D9DD4}" srcOrd="3" destOrd="0" parTransId="{5C960B45-21A5-409B-9C84-E288FB056804}" sibTransId="{C2F875DD-1671-43B7-9705-6F4FBD13B4A1}"/>
    <dgm:cxn modelId="{F45B2588-E382-487F-A736-FA31EF8F2C95}" type="presOf" srcId="{A0CD3260-12D6-4B7E-9D94-63C9CB4337D8}" destId="{CDCA3A28-8CDC-4799-9F63-60A6B70596C5}" srcOrd="0" destOrd="0" presId="urn:microsoft.com/office/officeart/2008/layout/VerticalCurvedList"/>
    <dgm:cxn modelId="{75D33B8E-1BB4-4E97-8D73-230246F27580}" type="presOf" srcId="{32CC8D2B-1525-41C1-BF61-6C6C68C578F0}" destId="{9A9CD361-3572-4BD2-9048-EB144212D54B}" srcOrd="0" destOrd="0" presId="urn:microsoft.com/office/officeart/2008/layout/VerticalCurvedList"/>
    <dgm:cxn modelId="{CE5A4991-A9B1-4A7A-8857-7D39734F492A}" srcId="{A0CD3260-12D6-4B7E-9D94-63C9CB4337D8}" destId="{F71937CE-B8D9-4D57-A717-26D6B584C130}" srcOrd="2" destOrd="0" parTransId="{A0F74803-E5EB-4F67-9EF8-66EB22EB61A7}" sibTransId="{D45714D1-2698-4611-919A-14E8812A05AE}"/>
    <dgm:cxn modelId="{DC8BCBBD-0D1A-44D4-939A-51F1DB25F6F0}" type="presOf" srcId="{AAB76509-52CF-4FEB-8E14-B4916E7D9DD4}" destId="{6137D4F6-1F60-485E-9785-A3A92A251D13}" srcOrd="0" destOrd="0" presId="urn:microsoft.com/office/officeart/2008/layout/VerticalCurvedList"/>
    <dgm:cxn modelId="{199122CD-D2FB-4915-BE6A-6ECF32009A16}" srcId="{A0CD3260-12D6-4B7E-9D94-63C9CB4337D8}" destId="{32CC8D2B-1525-41C1-BF61-6C6C68C578F0}" srcOrd="1" destOrd="0" parTransId="{2BF80C90-B5F6-4DB8-9A8E-7DB4C9877975}" sibTransId="{FC64CA00-5EF9-499F-BD0D-281034444A9E}"/>
    <dgm:cxn modelId="{D91C18D8-AECB-4C75-8F55-842EDFECD15E}" type="presOf" srcId="{F71937CE-B8D9-4D57-A717-26D6B584C130}" destId="{C73BC4CB-7D5E-470E-ACD5-B7262CB0F306}" srcOrd="0" destOrd="0" presId="urn:microsoft.com/office/officeart/2008/layout/VerticalCurvedList"/>
    <dgm:cxn modelId="{3F2AE9DF-D04F-4BC6-AE11-C09D3FF778E2}" type="presOf" srcId="{DADFDC08-259B-4C15-BAB4-9E9B8440B40A}" destId="{253DCE91-8A0E-468A-8807-A19D9256D063}" srcOrd="0" destOrd="0" presId="urn:microsoft.com/office/officeart/2008/layout/VerticalCurvedList"/>
    <dgm:cxn modelId="{FD266259-57D2-43D2-8786-823AF2E08296}" type="presParOf" srcId="{CDCA3A28-8CDC-4799-9F63-60A6B70596C5}" destId="{42217207-1C15-4F38-ACC6-4A8D46AC78D2}" srcOrd="0" destOrd="0" presId="urn:microsoft.com/office/officeart/2008/layout/VerticalCurvedList"/>
    <dgm:cxn modelId="{646A6238-BAA8-487D-9B6A-180E0B65FEB7}" type="presParOf" srcId="{42217207-1C15-4F38-ACC6-4A8D46AC78D2}" destId="{FC4786B2-EFA9-432C-AABF-5EB66A1F8539}" srcOrd="0" destOrd="0" presId="urn:microsoft.com/office/officeart/2008/layout/VerticalCurvedList"/>
    <dgm:cxn modelId="{CD5EFA72-9005-43AA-853B-8FB4AEDF9E9E}" type="presParOf" srcId="{FC4786B2-EFA9-432C-AABF-5EB66A1F8539}" destId="{24783AD6-C718-4C7C-BA8A-11813F82031A}" srcOrd="0" destOrd="0" presId="urn:microsoft.com/office/officeart/2008/layout/VerticalCurvedList"/>
    <dgm:cxn modelId="{B6FA3423-A68C-401D-AD13-BC8578030F48}" type="presParOf" srcId="{FC4786B2-EFA9-432C-AABF-5EB66A1F8539}" destId="{253DCE91-8A0E-468A-8807-A19D9256D063}" srcOrd="1" destOrd="0" presId="urn:microsoft.com/office/officeart/2008/layout/VerticalCurvedList"/>
    <dgm:cxn modelId="{BFAB85F0-1F79-4BAF-947B-69A660A3AEE9}" type="presParOf" srcId="{FC4786B2-EFA9-432C-AABF-5EB66A1F8539}" destId="{C2D15669-DD0E-4C2B-89D5-0CCDAF0D48D2}" srcOrd="2" destOrd="0" presId="urn:microsoft.com/office/officeart/2008/layout/VerticalCurvedList"/>
    <dgm:cxn modelId="{3CFE8AF7-8BD0-4B30-8372-E353C7B373D2}" type="presParOf" srcId="{FC4786B2-EFA9-432C-AABF-5EB66A1F8539}" destId="{AA56C84D-294A-43F8-93B1-5B2F30C072A6}" srcOrd="3" destOrd="0" presId="urn:microsoft.com/office/officeart/2008/layout/VerticalCurvedList"/>
    <dgm:cxn modelId="{D0B85810-D13B-4E82-93A0-52A9AA88383C}" type="presParOf" srcId="{42217207-1C15-4F38-ACC6-4A8D46AC78D2}" destId="{58F830AC-6427-4CC4-9F0D-1BD6FE914FC6}" srcOrd="1" destOrd="0" presId="urn:microsoft.com/office/officeart/2008/layout/VerticalCurvedList"/>
    <dgm:cxn modelId="{5798C9F4-F179-4EF1-88CC-CE0A891D54CA}" type="presParOf" srcId="{42217207-1C15-4F38-ACC6-4A8D46AC78D2}" destId="{6CA60937-8735-4C4B-B93D-2AB812511568}" srcOrd="2" destOrd="0" presId="urn:microsoft.com/office/officeart/2008/layout/VerticalCurvedList"/>
    <dgm:cxn modelId="{69DF29F5-3D67-4A02-B464-86A88B367CE5}" type="presParOf" srcId="{6CA60937-8735-4C4B-B93D-2AB812511568}" destId="{1456B959-87F4-409D-9730-783CC25B8AD9}" srcOrd="0" destOrd="0" presId="urn:microsoft.com/office/officeart/2008/layout/VerticalCurvedList"/>
    <dgm:cxn modelId="{263F2395-DA70-4FA3-9A66-89C21AC00BD3}" type="presParOf" srcId="{42217207-1C15-4F38-ACC6-4A8D46AC78D2}" destId="{9A9CD361-3572-4BD2-9048-EB144212D54B}" srcOrd="3" destOrd="0" presId="urn:microsoft.com/office/officeart/2008/layout/VerticalCurvedList"/>
    <dgm:cxn modelId="{63B03746-6512-4EF0-BFA9-FB30C1DC5618}" type="presParOf" srcId="{42217207-1C15-4F38-ACC6-4A8D46AC78D2}" destId="{48A2E633-04CC-47D0-904A-849AF170F60C}" srcOrd="4" destOrd="0" presId="urn:microsoft.com/office/officeart/2008/layout/VerticalCurvedList"/>
    <dgm:cxn modelId="{50B37AEB-BD45-4FCD-B007-1959E0D77C66}" type="presParOf" srcId="{48A2E633-04CC-47D0-904A-849AF170F60C}" destId="{AAA7B10D-4FC7-42AC-8B47-40245B87C7C0}" srcOrd="0" destOrd="0" presId="urn:microsoft.com/office/officeart/2008/layout/VerticalCurvedList"/>
    <dgm:cxn modelId="{A8E7B343-BE67-4DC7-A227-F531D6530E5D}" type="presParOf" srcId="{42217207-1C15-4F38-ACC6-4A8D46AC78D2}" destId="{C73BC4CB-7D5E-470E-ACD5-B7262CB0F306}" srcOrd="5" destOrd="0" presId="urn:microsoft.com/office/officeart/2008/layout/VerticalCurvedList"/>
    <dgm:cxn modelId="{3DA23902-12EC-4BCB-96AF-07A5720EE258}" type="presParOf" srcId="{42217207-1C15-4F38-ACC6-4A8D46AC78D2}" destId="{1F1014CB-D7E2-4660-93A4-4B58635812B8}" srcOrd="6" destOrd="0" presId="urn:microsoft.com/office/officeart/2008/layout/VerticalCurvedList"/>
    <dgm:cxn modelId="{CADD1B47-D3C8-48B5-875D-90464CF812E2}" type="presParOf" srcId="{1F1014CB-D7E2-4660-93A4-4B58635812B8}" destId="{E3A08B6B-40D5-4314-B4C1-4EDF00782028}" srcOrd="0" destOrd="0" presId="urn:microsoft.com/office/officeart/2008/layout/VerticalCurvedList"/>
    <dgm:cxn modelId="{21142F69-EB0B-427F-A050-18D826AF854A}" type="presParOf" srcId="{42217207-1C15-4F38-ACC6-4A8D46AC78D2}" destId="{6137D4F6-1F60-485E-9785-A3A92A251D13}" srcOrd="7" destOrd="0" presId="urn:microsoft.com/office/officeart/2008/layout/VerticalCurvedList"/>
    <dgm:cxn modelId="{6EB3BB80-CEE8-4EAF-B2A7-0CF3C9E44082}" type="presParOf" srcId="{42217207-1C15-4F38-ACC6-4A8D46AC78D2}" destId="{A8228D06-F552-4128-8204-B56C17D345CD}" srcOrd="8" destOrd="0" presId="urn:microsoft.com/office/officeart/2008/layout/VerticalCurvedList"/>
    <dgm:cxn modelId="{6D3AF0DE-91B4-4CDF-A03D-954209B21987}" type="presParOf" srcId="{A8228D06-F552-4128-8204-B56C17D345CD}" destId="{F8E24FA5-31A5-438A-8E90-AB983586635C}" srcOrd="0" destOrd="0" presId="urn:microsoft.com/office/officeart/2008/layout/VerticalCurvedList"/>
  </dgm:cxnLst>
  <dgm:bg>
    <a:noFill/>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30125E6-A23B-4F6D-ACF1-78702AC68F46}" type="doc">
      <dgm:prSet loTypeId="urn:microsoft.com/office/officeart/2008/layout/VerticalCurvedList" loCatId="list" qsTypeId="urn:microsoft.com/office/officeart/2005/8/quickstyle/3d1" qsCatId="3D" csTypeId="urn:microsoft.com/office/officeart/2005/8/colors/accent1_2" csCatId="accent1" phldr="1"/>
      <dgm:spPr/>
      <dgm:t>
        <a:bodyPr/>
        <a:lstStyle/>
        <a:p>
          <a:endParaRPr lang="en-GB"/>
        </a:p>
      </dgm:t>
    </dgm:pt>
    <dgm:pt modelId="{EFB8C81A-7A54-468B-92A6-7C6B91CCA091}">
      <dgm:prSet custT="1"/>
      <dgm:spPr/>
      <dgm:t>
        <a:bodyPr/>
        <a:lstStyle/>
        <a:p>
          <a:r>
            <a:rPr lang="en-US" sz="2800" b="1" i="1" baseline="0" dirty="0"/>
            <a:t>Rev2 could be trapped</a:t>
          </a:r>
          <a:endParaRPr lang="en-GB" sz="2800" b="1" i="1" dirty="0"/>
        </a:p>
      </dgm:t>
    </dgm:pt>
    <dgm:pt modelId="{D6A19EA0-7E29-411C-BA26-5AC6077B14DC}" type="parTrans" cxnId="{D1FB0E35-F313-41A6-AC9E-43E3D815A8FC}">
      <dgm:prSet/>
      <dgm:spPr/>
      <dgm:t>
        <a:bodyPr/>
        <a:lstStyle/>
        <a:p>
          <a:endParaRPr lang="en-GB"/>
        </a:p>
      </dgm:t>
    </dgm:pt>
    <dgm:pt modelId="{4F5280D2-7041-48C7-A6BE-3CBCB1B5A3F0}" type="sibTrans" cxnId="{D1FB0E35-F313-41A6-AC9E-43E3D815A8FC}">
      <dgm:prSet/>
      <dgm:spPr/>
      <dgm:t>
        <a:bodyPr/>
        <a:lstStyle/>
        <a:p>
          <a:endParaRPr lang="en-GB"/>
        </a:p>
      </dgm:t>
    </dgm:pt>
    <dgm:pt modelId="{B9AC610F-221D-44F9-A402-79CD07E83BD9}">
      <dgm:prSet custT="1"/>
      <dgm:spPr/>
      <dgm:t>
        <a:bodyPr/>
        <a:lstStyle/>
        <a:p>
          <a:r>
            <a:rPr lang="en-US" sz="2800" b="1" i="1" baseline="0" dirty="0"/>
            <a:t>Rescue by adding memory</a:t>
          </a:r>
          <a:endParaRPr lang="en-GB" sz="2800" b="1" i="1" dirty="0"/>
        </a:p>
      </dgm:t>
    </dgm:pt>
    <dgm:pt modelId="{8C744C3E-D551-4824-9BCA-EC737D450ADD}" type="parTrans" cxnId="{FDB9E30B-F2DE-4D0B-9C2E-D88EE88121E1}">
      <dgm:prSet/>
      <dgm:spPr/>
      <dgm:t>
        <a:bodyPr/>
        <a:lstStyle/>
        <a:p>
          <a:endParaRPr lang="en-GB"/>
        </a:p>
      </dgm:t>
    </dgm:pt>
    <dgm:pt modelId="{033EFFC7-46BE-4EA4-8A2B-804D110D0A02}" type="sibTrans" cxnId="{FDB9E30B-F2DE-4D0B-9C2E-D88EE88121E1}">
      <dgm:prSet/>
      <dgm:spPr/>
      <dgm:t>
        <a:bodyPr/>
        <a:lstStyle/>
        <a:p>
          <a:endParaRPr lang="en-GB"/>
        </a:p>
      </dgm:t>
    </dgm:pt>
    <dgm:pt modelId="{66061957-5AE7-4535-987F-982F1431C596}">
      <dgm:prSet custT="1"/>
      <dgm:spPr/>
      <dgm:t>
        <a:bodyPr/>
        <a:lstStyle/>
        <a:p>
          <a:r>
            <a:rPr lang="en-US" sz="2800" b="1" i="1" baseline="0" dirty="0"/>
            <a:t>The last 2 hit-points (1 not enough)</a:t>
          </a:r>
          <a:endParaRPr lang="en-GB" sz="2800" b="1" i="1" dirty="0"/>
        </a:p>
      </dgm:t>
    </dgm:pt>
    <dgm:pt modelId="{2838455B-51B3-4C69-8629-36A5AA19D2E2}" type="parTrans" cxnId="{086D6D16-CEEE-47ED-A56F-8F95CB12685C}">
      <dgm:prSet/>
      <dgm:spPr/>
      <dgm:t>
        <a:bodyPr/>
        <a:lstStyle/>
        <a:p>
          <a:endParaRPr lang="en-GB"/>
        </a:p>
      </dgm:t>
    </dgm:pt>
    <dgm:pt modelId="{23E8D8EF-D3E6-4ABE-98F3-2F39C2C33145}" type="sibTrans" cxnId="{086D6D16-CEEE-47ED-A56F-8F95CB12685C}">
      <dgm:prSet/>
      <dgm:spPr/>
      <dgm:t>
        <a:bodyPr/>
        <a:lstStyle/>
        <a:p>
          <a:endParaRPr lang="en-GB"/>
        </a:p>
      </dgm:t>
    </dgm:pt>
    <dgm:pt modelId="{802E95B7-68BC-4612-9A42-F93D6C80777C}">
      <dgm:prSet custT="1"/>
      <dgm:spPr/>
      <dgm:t>
        <a:bodyPr/>
        <a:lstStyle/>
        <a:p>
          <a:r>
            <a:rPr lang="en-US" sz="2800" b="1" i="1" baseline="0" dirty="0">
              <a:solidFill>
                <a:srgbClr val="FF0000"/>
              </a:solidFill>
            </a:rPr>
            <a:t>Rev3</a:t>
          </a:r>
          <a:r>
            <a:rPr lang="en-US" sz="2800" b="1" i="1" baseline="0" dirty="0"/>
            <a:t> implements a </a:t>
          </a:r>
          <a:r>
            <a:rPr lang="en-US" sz="2800" b="1" i="1" baseline="0" dirty="0">
              <a:solidFill>
                <a:srgbClr val="FF0000"/>
              </a:solidFill>
            </a:rPr>
            <a:t>trap-escaping strategy</a:t>
          </a:r>
          <a:endParaRPr lang="en-GB" sz="2800" b="1" i="1" dirty="0">
            <a:solidFill>
              <a:srgbClr val="FF0000"/>
            </a:solidFill>
          </a:endParaRPr>
        </a:p>
      </dgm:t>
    </dgm:pt>
    <dgm:pt modelId="{E29B15E5-610C-470F-8499-C7387B69CF8B}" type="parTrans" cxnId="{2E655A3E-B23C-4F3A-8558-3F8C0CD8D284}">
      <dgm:prSet/>
      <dgm:spPr/>
      <dgm:t>
        <a:bodyPr/>
        <a:lstStyle/>
        <a:p>
          <a:endParaRPr lang="en-GB"/>
        </a:p>
      </dgm:t>
    </dgm:pt>
    <dgm:pt modelId="{6A806135-2783-4299-A336-603822562419}" type="sibTrans" cxnId="{2E655A3E-B23C-4F3A-8558-3F8C0CD8D284}">
      <dgm:prSet/>
      <dgm:spPr/>
      <dgm:t>
        <a:bodyPr/>
        <a:lstStyle/>
        <a:p>
          <a:endParaRPr lang="en-GB"/>
        </a:p>
      </dgm:t>
    </dgm:pt>
    <dgm:pt modelId="{C9B7D442-5D70-4C31-B89D-642C3F6B8443}">
      <dgm:prSet custT="1"/>
      <dgm:spPr/>
      <dgm:t>
        <a:bodyPr/>
        <a:lstStyle/>
        <a:p>
          <a:r>
            <a:rPr lang="en-US" sz="2800" b="1" i="1" kern="1200" baseline="0" dirty="0">
              <a:solidFill>
                <a:prstClr val="white"/>
              </a:solidFill>
              <a:latin typeface="Calibri" panose="020F0502020204030204"/>
              <a:ea typeface="+mn-ea"/>
              <a:cs typeface="+mn-cs"/>
            </a:rPr>
            <a:t>Contacting any of the points indicates the robot is “trapped”</a:t>
          </a:r>
          <a:endParaRPr lang="en-GB" sz="2800" b="1" i="1" kern="1200" baseline="0" dirty="0">
            <a:solidFill>
              <a:prstClr val="white"/>
            </a:solidFill>
            <a:latin typeface="Calibri" panose="020F0502020204030204"/>
            <a:ea typeface="+mn-ea"/>
            <a:cs typeface="+mn-cs"/>
          </a:endParaRPr>
        </a:p>
      </dgm:t>
    </dgm:pt>
    <dgm:pt modelId="{203741E3-0762-4CCA-AB3E-CD59F6863509}" type="parTrans" cxnId="{DB2D118C-588E-4742-BB29-DB60092BF7DD}">
      <dgm:prSet/>
      <dgm:spPr/>
      <dgm:t>
        <a:bodyPr/>
        <a:lstStyle/>
        <a:p>
          <a:endParaRPr lang="en-GB"/>
        </a:p>
      </dgm:t>
    </dgm:pt>
    <dgm:pt modelId="{045A3780-A39E-4C3F-BA43-3A6065323241}" type="sibTrans" cxnId="{DB2D118C-588E-4742-BB29-DB60092BF7DD}">
      <dgm:prSet/>
      <dgm:spPr/>
      <dgm:t>
        <a:bodyPr/>
        <a:lstStyle/>
        <a:p>
          <a:endParaRPr lang="en-GB"/>
        </a:p>
      </dgm:t>
    </dgm:pt>
    <dgm:pt modelId="{F9EE86E5-7594-463E-9F4E-D40886054C53}">
      <dgm:prSet custT="1"/>
      <dgm:spPr/>
      <dgm:t>
        <a:bodyPr spcFirstLastPara="0" vert="horz" wrap="square" lIns="460941" tIns="40640" rIns="40640" bIns="40640" numCol="1" spcCol="1270" anchor="ctr" anchorCtr="0"/>
        <a:lstStyle/>
        <a:p>
          <a:r>
            <a:rPr lang="en-US" sz="3100" b="1" kern="1200" dirty="0">
              <a:latin typeface="+mn-lt"/>
              <a:cs typeface="Times New Roman" panose="02020603050405020304" pitchFamily="18" charset="0"/>
            </a:rPr>
            <a:t>Comparable </a:t>
          </a:r>
          <a:r>
            <a:rPr lang="en-US" sz="3100" b="1" kern="1200" dirty="0">
              <a:latin typeface="+mn-lt"/>
              <a:ea typeface="+mn-ea"/>
              <a:cs typeface="Times New Roman" panose="02020603050405020304" pitchFamily="18" charset="0"/>
            </a:rPr>
            <a:t>short distance traveled </a:t>
          </a:r>
          <a:r>
            <a:rPr lang="en-US" sz="3100" b="1" kern="1200" dirty="0">
              <a:latin typeface="+mn-lt"/>
              <a:cs typeface="Times New Roman" panose="02020603050405020304" pitchFamily="18" charset="0"/>
            </a:rPr>
            <a:t>by Rev2</a:t>
          </a:r>
        </a:p>
      </dgm:t>
    </dgm:pt>
    <dgm:pt modelId="{F2708794-586B-404B-B1D4-2494B92F9753}" type="parTrans" cxnId="{D7F1E4E1-11FD-4062-A9D9-1C19747AFD53}">
      <dgm:prSet/>
      <dgm:spPr/>
      <dgm:t>
        <a:bodyPr/>
        <a:lstStyle/>
        <a:p>
          <a:endParaRPr lang="en-GB"/>
        </a:p>
      </dgm:t>
    </dgm:pt>
    <dgm:pt modelId="{4298AC57-9094-4984-986D-9997838042E3}" type="sibTrans" cxnId="{D7F1E4E1-11FD-4062-A9D9-1C19747AFD53}">
      <dgm:prSet/>
      <dgm:spPr/>
      <dgm:t>
        <a:bodyPr/>
        <a:lstStyle/>
        <a:p>
          <a:endParaRPr lang="en-GB"/>
        </a:p>
      </dgm:t>
    </dgm:pt>
    <dgm:pt modelId="{B91323B5-7A1B-46C5-B2AF-E1B387E8BD83}" type="pres">
      <dgm:prSet presAssocID="{030125E6-A23B-4F6D-ACF1-78702AC68F46}" presName="Name0" presStyleCnt="0">
        <dgm:presLayoutVars>
          <dgm:chMax val="7"/>
          <dgm:chPref val="7"/>
          <dgm:dir/>
        </dgm:presLayoutVars>
      </dgm:prSet>
      <dgm:spPr/>
    </dgm:pt>
    <dgm:pt modelId="{3EBCE615-3EFD-4486-B299-F64E9FE57824}" type="pres">
      <dgm:prSet presAssocID="{030125E6-A23B-4F6D-ACF1-78702AC68F46}" presName="Name1" presStyleCnt="0"/>
      <dgm:spPr/>
    </dgm:pt>
    <dgm:pt modelId="{89D56148-EEA6-4F84-8660-244B2330605A}" type="pres">
      <dgm:prSet presAssocID="{030125E6-A23B-4F6D-ACF1-78702AC68F46}" presName="cycle" presStyleCnt="0"/>
      <dgm:spPr/>
    </dgm:pt>
    <dgm:pt modelId="{2D17C2A6-203F-4005-A72E-BE139CC80A86}" type="pres">
      <dgm:prSet presAssocID="{030125E6-A23B-4F6D-ACF1-78702AC68F46}" presName="srcNode" presStyleLbl="node1" presStyleIdx="0" presStyleCnt="6"/>
      <dgm:spPr/>
    </dgm:pt>
    <dgm:pt modelId="{11C8AD1F-88C1-4B6C-885A-29D25312CBCA}" type="pres">
      <dgm:prSet presAssocID="{030125E6-A23B-4F6D-ACF1-78702AC68F46}" presName="conn" presStyleLbl="parChTrans1D2" presStyleIdx="0" presStyleCnt="1"/>
      <dgm:spPr/>
    </dgm:pt>
    <dgm:pt modelId="{CB203484-0C83-47DF-8536-8F9A78C634EA}" type="pres">
      <dgm:prSet presAssocID="{030125E6-A23B-4F6D-ACF1-78702AC68F46}" presName="extraNode" presStyleLbl="node1" presStyleIdx="0" presStyleCnt="6"/>
      <dgm:spPr/>
    </dgm:pt>
    <dgm:pt modelId="{B3F12FD0-2156-4B3C-9EE3-64FDEE4E85FB}" type="pres">
      <dgm:prSet presAssocID="{030125E6-A23B-4F6D-ACF1-78702AC68F46}" presName="dstNode" presStyleLbl="node1" presStyleIdx="0" presStyleCnt="6"/>
      <dgm:spPr/>
    </dgm:pt>
    <dgm:pt modelId="{054DA43B-F862-4978-B4F5-D64003EB230B}" type="pres">
      <dgm:prSet presAssocID="{F9EE86E5-7594-463E-9F4E-D40886054C53}" presName="text_1" presStyleLbl="node1" presStyleIdx="0" presStyleCnt="6" custLinFactNeighborX="701" custLinFactNeighborY="-19519">
        <dgm:presLayoutVars>
          <dgm:bulletEnabled val="1"/>
        </dgm:presLayoutVars>
      </dgm:prSet>
      <dgm:spPr>
        <a:xfrm>
          <a:off x="442031" y="290467"/>
          <a:ext cx="11671851" cy="580713"/>
        </a:xfrm>
        <a:prstGeom prst="rect">
          <a:avLst/>
        </a:prstGeom>
      </dgm:spPr>
    </dgm:pt>
    <dgm:pt modelId="{E9D722BD-325C-4744-A7A5-BFE7E0604FAC}" type="pres">
      <dgm:prSet presAssocID="{F9EE86E5-7594-463E-9F4E-D40886054C53}" presName="accent_1" presStyleCnt="0"/>
      <dgm:spPr/>
    </dgm:pt>
    <dgm:pt modelId="{6FBC21BD-ED59-4538-A684-001F5D3CB645}" type="pres">
      <dgm:prSet presAssocID="{F9EE86E5-7594-463E-9F4E-D40886054C53}" presName="accentRepeatNode" presStyleLbl="solidFgAcc1" presStyleIdx="0" presStyleCnt="6" custLinFactNeighborX="9760"/>
      <dgm:spPr/>
    </dgm:pt>
    <dgm:pt modelId="{17003046-C17C-495E-9357-28C70F0B9269}" type="pres">
      <dgm:prSet presAssocID="{EFB8C81A-7A54-468B-92A6-7C6B91CCA091}" presName="text_2" presStyleLbl="node1" presStyleIdx="1" presStyleCnt="6" custLinFactNeighborX="732" custLinFactNeighborY="-14639">
        <dgm:presLayoutVars>
          <dgm:bulletEnabled val="1"/>
        </dgm:presLayoutVars>
      </dgm:prSet>
      <dgm:spPr/>
    </dgm:pt>
    <dgm:pt modelId="{97AB9B4F-44AD-4937-83E4-CCA6CCCF6C5A}" type="pres">
      <dgm:prSet presAssocID="{EFB8C81A-7A54-468B-92A6-7C6B91CCA091}" presName="accent_2" presStyleCnt="0"/>
      <dgm:spPr/>
    </dgm:pt>
    <dgm:pt modelId="{532A3DA6-DDEE-453F-BA26-EC9F713C8295}" type="pres">
      <dgm:prSet presAssocID="{EFB8C81A-7A54-468B-92A6-7C6B91CCA091}" presName="accentRepeatNode" presStyleLbl="solidFgAcc1" presStyleIdx="1" presStyleCnt="6"/>
      <dgm:spPr/>
    </dgm:pt>
    <dgm:pt modelId="{3A09C2A5-CD0E-4F6B-8F6D-EB2E0CF6A7B3}" type="pres">
      <dgm:prSet presAssocID="{B9AC610F-221D-44F9-A402-79CD07E83BD9}" presName="text_3" presStyleLbl="node1" presStyleIdx="2" presStyleCnt="6" custLinFactNeighborX="748" custLinFactNeighborY="-17403">
        <dgm:presLayoutVars>
          <dgm:bulletEnabled val="1"/>
        </dgm:presLayoutVars>
      </dgm:prSet>
      <dgm:spPr/>
    </dgm:pt>
    <dgm:pt modelId="{1AC518B2-6D62-4D73-A0D4-61C1E539FDC9}" type="pres">
      <dgm:prSet presAssocID="{B9AC610F-221D-44F9-A402-79CD07E83BD9}" presName="accent_3" presStyleCnt="0"/>
      <dgm:spPr/>
    </dgm:pt>
    <dgm:pt modelId="{05EAE5BC-5562-4BD6-A18B-4C326D1F0D0A}" type="pres">
      <dgm:prSet presAssocID="{B9AC610F-221D-44F9-A402-79CD07E83BD9}" presName="accentRepeatNode" presStyleLbl="solidFgAcc1" presStyleIdx="2" presStyleCnt="6"/>
      <dgm:spPr/>
    </dgm:pt>
    <dgm:pt modelId="{CD576DDD-5080-4D6C-B975-3B9A131E41B1}" type="pres">
      <dgm:prSet presAssocID="{66061957-5AE7-4535-987F-982F1431C596}" presName="text_4" presStyleLbl="node1" presStyleIdx="3" presStyleCnt="6" custLinFactNeighborX="748" custLinFactNeighborY="-21959">
        <dgm:presLayoutVars>
          <dgm:bulletEnabled val="1"/>
        </dgm:presLayoutVars>
      </dgm:prSet>
      <dgm:spPr/>
    </dgm:pt>
    <dgm:pt modelId="{5EA8702B-B07B-4611-9E33-03289FEC2B5E}" type="pres">
      <dgm:prSet presAssocID="{66061957-5AE7-4535-987F-982F1431C596}" presName="accent_4" presStyleCnt="0"/>
      <dgm:spPr/>
    </dgm:pt>
    <dgm:pt modelId="{9159ED35-EDAE-4CED-B09B-FE4EA7D2A1A3}" type="pres">
      <dgm:prSet presAssocID="{66061957-5AE7-4535-987F-982F1431C596}" presName="accentRepeatNode" presStyleLbl="solidFgAcc1" presStyleIdx="3" presStyleCnt="6" custLinFactNeighborX="-3968" custLinFactNeighborY="-7936"/>
      <dgm:spPr/>
    </dgm:pt>
    <dgm:pt modelId="{D5225CC2-BC00-465F-A7D4-8A7C5B067F06}" type="pres">
      <dgm:prSet presAssocID="{C9B7D442-5D70-4C31-B89D-642C3F6B8443}" presName="text_5" presStyleLbl="node1" presStyleIdx="4" presStyleCnt="6" custScaleX="99396" custLinFactNeighborX="1017" custLinFactNeighborY="-31368">
        <dgm:presLayoutVars>
          <dgm:bulletEnabled val="1"/>
        </dgm:presLayoutVars>
      </dgm:prSet>
      <dgm:spPr/>
    </dgm:pt>
    <dgm:pt modelId="{1E52E24A-8AB3-41CB-B577-5B7A5765B7D9}" type="pres">
      <dgm:prSet presAssocID="{C9B7D442-5D70-4C31-B89D-642C3F6B8443}" presName="accent_5" presStyleCnt="0"/>
      <dgm:spPr/>
    </dgm:pt>
    <dgm:pt modelId="{E67D2D81-6840-496A-BCFB-391B38682E12}" type="pres">
      <dgm:prSet presAssocID="{C9B7D442-5D70-4C31-B89D-642C3F6B8443}" presName="accentRepeatNode" presStyleLbl="solidFgAcc1" presStyleIdx="4" presStyleCnt="6" custLinFactNeighborX="-868" custLinFactNeighborY="-21945"/>
      <dgm:spPr/>
    </dgm:pt>
    <dgm:pt modelId="{6B0019E4-F38F-4220-8261-F760223E5C2D}" type="pres">
      <dgm:prSet presAssocID="{802E95B7-68BC-4612-9A42-F93D6C80777C}" presName="text_6" presStyleLbl="node1" presStyleIdx="5" presStyleCnt="6" custScaleX="98476" custLinFactNeighborX="1674" custLinFactNeighborY="-40744">
        <dgm:presLayoutVars>
          <dgm:bulletEnabled val="1"/>
        </dgm:presLayoutVars>
      </dgm:prSet>
      <dgm:spPr/>
    </dgm:pt>
    <dgm:pt modelId="{F249EF3E-2139-4A74-822A-C84BA7B1736A}" type="pres">
      <dgm:prSet presAssocID="{802E95B7-68BC-4612-9A42-F93D6C80777C}" presName="accent_6" presStyleCnt="0"/>
      <dgm:spPr/>
    </dgm:pt>
    <dgm:pt modelId="{14A04051-D2B7-4C95-BA0B-28F216FAE783}" type="pres">
      <dgm:prSet presAssocID="{802E95B7-68BC-4612-9A42-F93D6C80777C}" presName="accentRepeatNode" presStyleLbl="solidFgAcc1" presStyleIdx="5" presStyleCnt="6" custLinFactNeighborX="27675" custLinFactNeighborY="-29718"/>
      <dgm:spPr/>
    </dgm:pt>
  </dgm:ptLst>
  <dgm:cxnLst>
    <dgm:cxn modelId="{47D30E07-C1E9-4584-A9EF-A3451B2A6E1B}" type="presOf" srcId="{F9EE86E5-7594-463E-9F4E-D40886054C53}" destId="{054DA43B-F862-4978-B4F5-D64003EB230B}" srcOrd="0" destOrd="0" presId="urn:microsoft.com/office/officeart/2008/layout/VerticalCurvedList"/>
    <dgm:cxn modelId="{FDB9E30B-F2DE-4D0B-9C2E-D88EE88121E1}" srcId="{030125E6-A23B-4F6D-ACF1-78702AC68F46}" destId="{B9AC610F-221D-44F9-A402-79CD07E83BD9}" srcOrd="2" destOrd="0" parTransId="{8C744C3E-D551-4824-9BCA-EC737D450ADD}" sibTransId="{033EFFC7-46BE-4EA4-8A2B-804D110D0A02}"/>
    <dgm:cxn modelId="{086D6D16-CEEE-47ED-A56F-8F95CB12685C}" srcId="{030125E6-A23B-4F6D-ACF1-78702AC68F46}" destId="{66061957-5AE7-4535-987F-982F1431C596}" srcOrd="3" destOrd="0" parTransId="{2838455B-51B3-4C69-8629-36A5AA19D2E2}" sibTransId="{23E8D8EF-D3E6-4ABE-98F3-2F39C2C33145}"/>
    <dgm:cxn modelId="{5018311C-151C-4637-A7E7-444A1E5DE0C5}" type="presOf" srcId="{B9AC610F-221D-44F9-A402-79CD07E83BD9}" destId="{3A09C2A5-CD0E-4F6B-8F6D-EB2E0CF6A7B3}" srcOrd="0" destOrd="0" presId="urn:microsoft.com/office/officeart/2008/layout/VerticalCurvedList"/>
    <dgm:cxn modelId="{D1FB0E35-F313-41A6-AC9E-43E3D815A8FC}" srcId="{030125E6-A23B-4F6D-ACF1-78702AC68F46}" destId="{EFB8C81A-7A54-468B-92A6-7C6B91CCA091}" srcOrd="1" destOrd="0" parTransId="{D6A19EA0-7E29-411C-BA26-5AC6077B14DC}" sibTransId="{4F5280D2-7041-48C7-A6BE-3CBCB1B5A3F0}"/>
    <dgm:cxn modelId="{2E655A3E-B23C-4F3A-8558-3F8C0CD8D284}" srcId="{030125E6-A23B-4F6D-ACF1-78702AC68F46}" destId="{802E95B7-68BC-4612-9A42-F93D6C80777C}" srcOrd="5" destOrd="0" parTransId="{E29B15E5-610C-470F-8499-C7387B69CF8B}" sibTransId="{6A806135-2783-4299-A336-603822562419}"/>
    <dgm:cxn modelId="{732F593F-AE30-4761-BE5E-A86E6A62E818}" type="presOf" srcId="{030125E6-A23B-4F6D-ACF1-78702AC68F46}" destId="{B91323B5-7A1B-46C5-B2AF-E1B387E8BD83}" srcOrd="0" destOrd="0" presId="urn:microsoft.com/office/officeart/2008/layout/VerticalCurvedList"/>
    <dgm:cxn modelId="{D5EE976D-6E22-4DDC-AF49-413A158D0173}" type="presOf" srcId="{EFB8C81A-7A54-468B-92A6-7C6B91CCA091}" destId="{17003046-C17C-495E-9357-28C70F0B9269}" srcOrd="0" destOrd="0" presId="urn:microsoft.com/office/officeart/2008/layout/VerticalCurvedList"/>
    <dgm:cxn modelId="{5C1E8F7D-66D3-418D-A235-A3A5A606C543}" type="presOf" srcId="{C9B7D442-5D70-4C31-B89D-642C3F6B8443}" destId="{D5225CC2-BC00-465F-A7D4-8A7C5B067F06}" srcOrd="0" destOrd="0" presId="urn:microsoft.com/office/officeart/2008/layout/VerticalCurvedList"/>
    <dgm:cxn modelId="{B5EF4986-80FE-4D27-8BC8-57C1D9BC486B}" type="presOf" srcId="{66061957-5AE7-4535-987F-982F1431C596}" destId="{CD576DDD-5080-4D6C-B975-3B9A131E41B1}" srcOrd="0" destOrd="0" presId="urn:microsoft.com/office/officeart/2008/layout/VerticalCurvedList"/>
    <dgm:cxn modelId="{DB2D118C-588E-4742-BB29-DB60092BF7DD}" srcId="{030125E6-A23B-4F6D-ACF1-78702AC68F46}" destId="{C9B7D442-5D70-4C31-B89D-642C3F6B8443}" srcOrd="4" destOrd="0" parTransId="{203741E3-0762-4CCA-AB3E-CD59F6863509}" sibTransId="{045A3780-A39E-4C3F-BA43-3A6065323241}"/>
    <dgm:cxn modelId="{E9A794BD-987B-414B-B534-1B56EE17C335}" type="presOf" srcId="{802E95B7-68BC-4612-9A42-F93D6C80777C}" destId="{6B0019E4-F38F-4220-8261-F760223E5C2D}" srcOrd="0" destOrd="0" presId="urn:microsoft.com/office/officeart/2008/layout/VerticalCurvedList"/>
    <dgm:cxn modelId="{AB559BD3-A15D-437F-94C4-9EFD072F036C}" type="presOf" srcId="{4298AC57-9094-4984-986D-9997838042E3}" destId="{11C8AD1F-88C1-4B6C-885A-29D25312CBCA}" srcOrd="0" destOrd="0" presId="urn:microsoft.com/office/officeart/2008/layout/VerticalCurvedList"/>
    <dgm:cxn modelId="{D7F1E4E1-11FD-4062-A9D9-1C19747AFD53}" srcId="{030125E6-A23B-4F6D-ACF1-78702AC68F46}" destId="{F9EE86E5-7594-463E-9F4E-D40886054C53}" srcOrd="0" destOrd="0" parTransId="{F2708794-586B-404B-B1D4-2494B92F9753}" sibTransId="{4298AC57-9094-4984-986D-9997838042E3}"/>
    <dgm:cxn modelId="{52184970-3EF0-4836-A988-485096049763}" type="presParOf" srcId="{B91323B5-7A1B-46C5-B2AF-E1B387E8BD83}" destId="{3EBCE615-3EFD-4486-B299-F64E9FE57824}" srcOrd="0" destOrd="0" presId="urn:microsoft.com/office/officeart/2008/layout/VerticalCurvedList"/>
    <dgm:cxn modelId="{03815A2C-B8F7-432C-B6D5-4EFE38F8AE69}" type="presParOf" srcId="{3EBCE615-3EFD-4486-B299-F64E9FE57824}" destId="{89D56148-EEA6-4F84-8660-244B2330605A}" srcOrd="0" destOrd="0" presId="urn:microsoft.com/office/officeart/2008/layout/VerticalCurvedList"/>
    <dgm:cxn modelId="{6A6C21A4-E65D-4DD9-8EA0-FFCA0A77919E}" type="presParOf" srcId="{89D56148-EEA6-4F84-8660-244B2330605A}" destId="{2D17C2A6-203F-4005-A72E-BE139CC80A86}" srcOrd="0" destOrd="0" presId="urn:microsoft.com/office/officeart/2008/layout/VerticalCurvedList"/>
    <dgm:cxn modelId="{A3E22D05-1C4C-4AC4-949D-9E0443465D19}" type="presParOf" srcId="{89D56148-EEA6-4F84-8660-244B2330605A}" destId="{11C8AD1F-88C1-4B6C-885A-29D25312CBCA}" srcOrd="1" destOrd="0" presId="urn:microsoft.com/office/officeart/2008/layout/VerticalCurvedList"/>
    <dgm:cxn modelId="{A3AD06A7-6337-4B81-A803-CD6E066E48E3}" type="presParOf" srcId="{89D56148-EEA6-4F84-8660-244B2330605A}" destId="{CB203484-0C83-47DF-8536-8F9A78C634EA}" srcOrd="2" destOrd="0" presId="urn:microsoft.com/office/officeart/2008/layout/VerticalCurvedList"/>
    <dgm:cxn modelId="{F98104C1-A362-41B1-ABA5-DD03318F6651}" type="presParOf" srcId="{89D56148-EEA6-4F84-8660-244B2330605A}" destId="{B3F12FD0-2156-4B3C-9EE3-64FDEE4E85FB}" srcOrd="3" destOrd="0" presId="urn:microsoft.com/office/officeart/2008/layout/VerticalCurvedList"/>
    <dgm:cxn modelId="{0CCCE5AA-D006-489D-BB6C-DC4B59DB2C0B}" type="presParOf" srcId="{3EBCE615-3EFD-4486-B299-F64E9FE57824}" destId="{054DA43B-F862-4978-B4F5-D64003EB230B}" srcOrd="1" destOrd="0" presId="urn:microsoft.com/office/officeart/2008/layout/VerticalCurvedList"/>
    <dgm:cxn modelId="{5D032076-93E2-4AD7-8769-52B8F6B391C0}" type="presParOf" srcId="{3EBCE615-3EFD-4486-B299-F64E9FE57824}" destId="{E9D722BD-325C-4744-A7A5-BFE7E0604FAC}" srcOrd="2" destOrd="0" presId="urn:microsoft.com/office/officeart/2008/layout/VerticalCurvedList"/>
    <dgm:cxn modelId="{529BBCE5-D306-4AC3-945E-B176E1220188}" type="presParOf" srcId="{E9D722BD-325C-4744-A7A5-BFE7E0604FAC}" destId="{6FBC21BD-ED59-4538-A684-001F5D3CB645}" srcOrd="0" destOrd="0" presId="urn:microsoft.com/office/officeart/2008/layout/VerticalCurvedList"/>
    <dgm:cxn modelId="{7CEE7DFC-53E5-4C98-BCAF-2168ACEF1043}" type="presParOf" srcId="{3EBCE615-3EFD-4486-B299-F64E9FE57824}" destId="{17003046-C17C-495E-9357-28C70F0B9269}" srcOrd="3" destOrd="0" presId="urn:microsoft.com/office/officeart/2008/layout/VerticalCurvedList"/>
    <dgm:cxn modelId="{D09039B1-2F54-4032-B552-1958D4B6A539}" type="presParOf" srcId="{3EBCE615-3EFD-4486-B299-F64E9FE57824}" destId="{97AB9B4F-44AD-4937-83E4-CCA6CCCF6C5A}" srcOrd="4" destOrd="0" presId="urn:microsoft.com/office/officeart/2008/layout/VerticalCurvedList"/>
    <dgm:cxn modelId="{63DAFA3B-8E58-43C3-9983-2B4C1CFEF0DE}" type="presParOf" srcId="{97AB9B4F-44AD-4937-83E4-CCA6CCCF6C5A}" destId="{532A3DA6-DDEE-453F-BA26-EC9F713C8295}" srcOrd="0" destOrd="0" presId="urn:microsoft.com/office/officeart/2008/layout/VerticalCurvedList"/>
    <dgm:cxn modelId="{08CE9876-DC97-4E0A-9A14-28609A2105B2}" type="presParOf" srcId="{3EBCE615-3EFD-4486-B299-F64E9FE57824}" destId="{3A09C2A5-CD0E-4F6B-8F6D-EB2E0CF6A7B3}" srcOrd="5" destOrd="0" presId="urn:microsoft.com/office/officeart/2008/layout/VerticalCurvedList"/>
    <dgm:cxn modelId="{8984CD27-22D5-4C96-A79E-AFA77BC5464A}" type="presParOf" srcId="{3EBCE615-3EFD-4486-B299-F64E9FE57824}" destId="{1AC518B2-6D62-4D73-A0D4-61C1E539FDC9}" srcOrd="6" destOrd="0" presId="urn:microsoft.com/office/officeart/2008/layout/VerticalCurvedList"/>
    <dgm:cxn modelId="{32FA27D9-8CE2-49A6-9126-742630D0EC10}" type="presParOf" srcId="{1AC518B2-6D62-4D73-A0D4-61C1E539FDC9}" destId="{05EAE5BC-5562-4BD6-A18B-4C326D1F0D0A}" srcOrd="0" destOrd="0" presId="urn:microsoft.com/office/officeart/2008/layout/VerticalCurvedList"/>
    <dgm:cxn modelId="{5BCEA8AC-DE8A-47A5-877B-EE5110D1EF35}" type="presParOf" srcId="{3EBCE615-3EFD-4486-B299-F64E9FE57824}" destId="{CD576DDD-5080-4D6C-B975-3B9A131E41B1}" srcOrd="7" destOrd="0" presId="urn:microsoft.com/office/officeart/2008/layout/VerticalCurvedList"/>
    <dgm:cxn modelId="{87CE5227-D8B3-438C-8165-BA5B3045F142}" type="presParOf" srcId="{3EBCE615-3EFD-4486-B299-F64E9FE57824}" destId="{5EA8702B-B07B-4611-9E33-03289FEC2B5E}" srcOrd="8" destOrd="0" presId="urn:microsoft.com/office/officeart/2008/layout/VerticalCurvedList"/>
    <dgm:cxn modelId="{1CF850DF-4988-421B-8A35-4339F4809EA5}" type="presParOf" srcId="{5EA8702B-B07B-4611-9E33-03289FEC2B5E}" destId="{9159ED35-EDAE-4CED-B09B-FE4EA7D2A1A3}" srcOrd="0" destOrd="0" presId="urn:microsoft.com/office/officeart/2008/layout/VerticalCurvedList"/>
    <dgm:cxn modelId="{6E2E2C53-0028-461D-9E05-A4909DBC657A}" type="presParOf" srcId="{3EBCE615-3EFD-4486-B299-F64E9FE57824}" destId="{D5225CC2-BC00-465F-A7D4-8A7C5B067F06}" srcOrd="9" destOrd="0" presId="urn:microsoft.com/office/officeart/2008/layout/VerticalCurvedList"/>
    <dgm:cxn modelId="{5B3C2CF8-F923-493D-BEAF-A39CD8A6A1C5}" type="presParOf" srcId="{3EBCE615-3EFD-4486-B299-F64E9FE57824}" destId="{1E52E24A-8AB3-41CB-B577-5B7A5765B7D9}" srcOrd="10" destOrd="0" presId="urn:microsoft.com/office/officeart/2008/layout/VerticalCurvedList"/>
    <dgm:cxn modelId="{257332A8-3063-44CB-BBBF-7318E416E7EB}" type="presParOf" srcId="{1E52E24A-8AB3-41CB-B577-5B7A5765B7D9}" destId="{E67D2D81-6840-496A-BCFB-391B38682E12}" srcOrd="0" destOrd="0" presId="urn:microsoft.com/office/officeart/2008/layout/VerticalCurvedList"/>
    <dgm:cxn modelId="{0A6CE36E-C2B9-402C-877C-E0060A7A7A1F}" type="presParOf" srcId="{3EBCE615-3EFD-4486-B299-F64E9FE57824}" destId="{6B0019E4-F38F-4220-8261-F760223E5C2D}" srcOrd="11" destOrd="0" presId="urn:microsoft.com/office/officeart/2008/layout/VerticalCurvedList"/>
    <dgm:cxn modelId="{687BC004-149B-4821-BC9E-398BAA9C21D4}" type="presParOf" srcId="{3EBCE615-3EFD-4486-B299-F64E9FE57824}" destId="{F249EF3E-2139-4A74-822A-C84BA7B1736A}" srcOrd="12" destOrd="0" presId="urn:microsoft.com/office/officeart/2008/layout/VerticalCurvedList"/>
    <dgm:cxn modelId="{BE526C86-40E4-41B8-9133-10A60AC89847}" type="presParOf" srcId="{F249EF3E-2139-4A74-822A-C84BA7B1736A}" destId="{14A04051-D2B7-4C95-BA0B-28F216FAE783}" srcOrd="0" destOrd="0" presId="urn:microsoft.com/office/officeart/2008/layout/VerticalCurved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DF15D67-23D6-4A31-B830-BA3B007C7E57}" type="doc">
      <dgm:prSet loTypeId="urn:microsoft.com/office/officeart/2005/8/layout/vList2" loCatId="list" qsTypeId="urn:microsoft.com/office/officeart/2005/8/quickstyle/3d3" qsCatId="3D" csTypeId="urn:microsoft.com/office/officeart/2005/8/colors/accent1_2" csCatId="accent1" phldr="1"/>
      <dgm:spPr/>
      <dgm:t>
        <a:bodyPr/>
        <a:lstStyle/>
        <a:p>
          <a:endParaRPr lang="en-GB"/>
        </a:p>
      </dgm:t>
    </dgm:pt>
    <dgm:pt modelId="{3745BE40-5B0A-4942-9F0F-D4C86B74874D}">
      <dgm:prSet custT="1"/>
      <dgm:spPr>
        <a:solidFill>
          <a:srgbClr val="7030A0"/>
        </a:solidFill>
        <a:ln>
          <a:solidFill>
            <a:srgbClr val="7030A0"/>
          </a:solidFill>
        </a:ln>
      </dgm:spPr>
      <dgm:t>
        <a:bodyPr/>
        <a:lstStyle/>
        <a:p>
          <a:r>
            <a:rPr lang="en-GB" sz="1600" b="1" baseline="0" dirty="0"/>
            <a:t>Com1 and Rev2 are </a:t>
          </a:r>
          <a:r>
            <a:rPr lang="en-GB" sz="1600" b="1" baseline="0" dirty="0">
              <a:solidFill>
                <a:srgbClr val="FFFF00"/>
              </a:solidFill>
            </a:rPr>
            <a:t>greedy</a:t>
          </a:r>
          <a:r>
            <a:rPr lang="en-GB" sz="1600" b="1" baseline="0" dirty="0"/>
            <a:t> algorithms...</a:t>
          </a:r>
          <a:endParaRPr lang="en-GB" sz="1600" dirty="0"/>
        </a:p>
      </dgm:t>
    </dgm:pt>
    <dgm:pt modelId="{DBCD40B6-5CFC-41F1-9508-C9CE46F2BC25}" type="parTrans" cxnId="{413CBFC1-D12B-4C5A-AA1B-AA86466E1832}">
      <dgm:prSet/>
      <dgm:spPr/>
      <dgm:t>
        <a:bodyPr/>
        <a:lstStyle/>
        <a:p>
          <a:endParaRPr lang="en-GB"/>
        </a:p>
      </dgm:t>
    </dgm:pt>
    <dgm:pt modelId="{9AADA50F-15D3-433E-A012-422D40BA747B}" type="sibTrans" cxnId="{413CBFC1-D12B-4C5A-AA1B-AA86466E1832}">
      <dgm:prSet/>
      <dgm:spPr/>
      <dgm:t>
        <a:bodyPr/>
        <a:lstStyle/>
        <a:p>
          <a:endParaRPr lang="en-GB"/>
        </a:p>
      </dgm:t>
    </dgm:pt>
    <dgm:pt modelId="{6D06B66C-2BC3-4265-8284-A66235B78097}">
      <dgm:prSet custT="1"/>
      <dgm:spPr>
        <a:solidFill>
          <a:srgbClr val="7030A0"/>
        </a:solidFill>
      </dgm:spPr>
      <dgm:t>
        <a:bodyPr/>
        <a:lstStyle/>
        <a:p>
          <a:r>
            <a:rPr lang="en-GB" sz="1600" b="1" baseline="0" dirty="0"/>
            <a:t>Com1 and Rev3 are </a:t>
          </a:r>
          <a:r>
            <a:rPr lang="en-GB" sz="1600" b="1" baseline="0" dirty="0">
              <a:solidFill>
                <a:srgbClr val="FFFF00"/>
              </a:solidFill>
            </a:rPr>
            <a:t>simple </a:t>
          </a:r>
          <a:r>
            <a:rPr lang="en-GB" sz="1600" b="1" baseline="0" dirty="0"/>
            <a:t>bug algorithms.</a:t>
          </a:r>
          <a:endParaRPr lang="en-GB" sz="1600" dirty="0"/>
        </a:p>
      </dgm:t>
    </dgm:pt>
    <dgm:pt modelId="{58E83792-176F-499E-98F3-A1D07B0D401B}" type="parTrans" cxnId="{552E4871-F75A-4782-90C2-8BA9FCF8EEED}">
      <dgm:prSet/>
      <dgm:spPr/>
      <dgm:t>
        <a:bodyPr/>
        <a:lstStyle/>
        <a:p>
          <a:endParaRPr lang="en-GB"/>
        </a:p>
      </dgm:t>
    </dgm:pt>
    <dgm:pt modelId="{A962B88E-ABB7-4345-8738-190FE1889190}" type="sibTrans" cxnId="{552E4871-F75A-4782-90C2-8BA9FCF8EEED}">
      <dgm:prSet/>
      <dgm:spPr/>
      <dgm:t>
        <a:bodyPr/>
        <a:lstStyle/>
        <a:p>
          <a:endParaRPr lang="en-GB"/>
        </a:p>
      </dgm:t>
    </dgm:pt>
    <dgm:pt modelId="{B494278E-FA6D-496A-A29A-BC28076B80D7}">
      <dgm:prSet custT="1"/>
      <dgm:spPr>
        <a:solidFill>
          <a:srgbClr val="7030A0"/>
        </a:solidFill>
      </dgm:spPr>
      <dgm:t>
        <a:bodyPr/>
        <a:lstStyle/>
        <a:p>
          <a:r>
            <a:rPr lang="en-GB" sz="1600" b="1" baseline="0" dirty="0"/>
            <a:t>Com1-Rev3 combination reduces the possibility of </a:t>
          </a:r>
          <a:r>
            <a:rPr lang="en-GB" sz="1600" b="1" baseline="0" dirty="0">
              <a:solidFill>
                <a:srgbClr val="FFFF00"/>
              </a:solidFill>
            </a:rPr>
            <a:t>robot collision... </a:t>
          </a:r>
          <a:r>
            <a:rPr lang="en-GB" sz="1600" b="1" baseline="0" dirty="0"/>
            <a:t>they behave alike when departing from obstacles.</a:t>
          </a:r>
          <a:endParaRPr lang="en-GB" sz="1600" dirty="0"/>
        </a:p>
      </dgm:t>
    </dgm:pt>
    <dgm:pt modelId="{4B1B7031-4932-4850-9647-0399E42C0886}" type="parTrans" cxnId="{35E7FA99-5586-40A5-9F7E-DA2FDAFFA378}">
      <dgm:prSet/>
      <dgm:spPr/>
      <dgm:t>
        <a:bodyPr/>
        <a:lstStyle/>
        <a:p>
          <a:endParaRPr lang="en-GB"/>
        </a:p>
      </dgm:t>
    </dgm:pt>
    <dgm:pt modelId="{10299C1F-DF11-44DB-B6E5-68632F893A6B}" type="sibTrans" cxnId="{35E7FA99-5586-40A5-9F7E-DA2FDAFFA378}">
      <dgm:prSet/>
      <dgm:spPr/>
      <dgm:t>
        <a:bodyPr/>
        <a:lstStyle/>
        <a:p>
          <a:endParaRPr lang="en-GB"/>
        </a:p>
      </dgm:t>
    </dgm:pt>
    <dgm:pt modelId="{1E89C5AB-9614-48FD-B314-B5EB6DEFAC58}">
      <dgm:prSet custT="1"/>
      <dgm:spPr>
        <a:solidFill>
          <a:srgbClr val="7030A0"/>
        </a:solidFill>
      </dgm:spPr>
      <dgm:t>
        <a:bodyPr/>
        <a:lstStyle/>
        <a:p>
          <a:r>
            <a:rPr lang="en-GB" sz="1600" b="1" baseline="0" dirty="0"/>
            <a:t>Rev3 alternates its local </a:t>
          </a:r>
          <a:r>
            <a:rPr lang="en-GB" sz="1600" b="1" baseline="0" dirty="0">
              <a:solidFill>
                <a:srgbClr val="FFFF00"/>
              </a:solidFill>
            </a:rPr>
            <a:t>turning direction </a:t>
          </a:r>
          <a:r>
            <a:rPr lang="en-GB" sz="1600" b="1" baseline="0" dirty="0"/>
            <a:t>at every new hit-point while Com1 maintains a single turning mode. At least one of them will have high efficiency in most (if not all) cases.</a:t>
          </a:r>
          <a:endParaRPr lang="en-GB" sz="1600" dirty="0"/>
        </a:p>
      </dgm:t>
    </dgm:pt>
    <dgm:pt modelId="{0CE25265-A726-452E-8EBF-3FE2E9A993F6}" type="parTrans" cxnId="{10D57AC3-D484-4706-AE56-21D0C82FC2C2}">
      <dgm:prSet/>
      <dgm:spPr/>
      <dgm:t>
        <a:bodyPr/>
        <a:lstStyle/>
        <a:p>
          <a:endParaRPr lang="en-GB"/>
        </a:p>
      </dgm:t>
    </dgm:pt>
    <dgm:pt modelId="{E30F1B11-F03A-4B1F-98F6-F803D60A6935}" type="sibTrans" cxnId="{10D57AC3-D484-4706-AE56-21D0C82FC2C2}">
      <dgm:prSet/>
      <dgm:spPr/>
      <dgm:t>
        <a:bodyPr/>
        <a:lstStyle/>
        <a:p>
          <a:endParaRPr lang="en-GB"/>
        </a:p>
      </dgm:t>
    </dgm:pt>
    <dgm:pt modelId="{5277BE26-D018-4B09-AB61-CA08A67776C0}" type="pres">
      <dgm:prSet presAssocID="{1DF15D67-23D6-4A31-B830-BA3B007C7E57}" presName="linear" presStyleCnt="0">
        <dgm:presLayoutVars>
          <dgm:animLvl val="lvl"/>
          <dgm:resizeHandles val="exact"/>
        </dgm:presLayoutVars>
      </dgm:prSet>
      <dgm:spPr/>
    </dgm:pt>
    <dgm:pt modelId="{67D35992-A77A-41B4-B3BE-ED3B538E7737}" type="pres">
      <dgm:prSet presAssocID="{3745BE40-5B0A-4942-9F0F-D4C86B74874D}" presName="parentText" presStyleLbl="node1" presStyleIdx="0" presStyleCnt="4" custScaleY="104995" custLinFactY="60031" custLinFactNeighborY="100000">
        <dgm:presLayoutVars>
          <dgm:chMax val="0"/>
          <dgm:bulletEnabled val="1"/>
        </dgm:presLayoutVars>
      </dgm:prSet>
      <dgm:spPr/>
    </dgm:pt>
    <dgm:pt modelId="{C3DEB28C-2FCB-49D4-89E6-B62CF844F542}" type="pres">
      <dgm:prSet presAssocID="{9AADA50F-15D3-433E-A012-422D40BA747B}" presName="spacer" presStyleCnt="0"/>
      <dgm:spPr/>
    </dgm:pt>
    <dgm:pt modelId="{B9270345-4E8E-4762-B181-5DF56547E6A7}" type="pres">
      <dgm:prSet presAssocID="{6D06B66C-2BC3-4265-8284-A66235B78097}" presName="parentText" presStyleLbl="node1" presStyleIdx="1" presStyleCnt="4" custScaleY="60827" custLinFactY="-265698" custLinFactNeighborX="-40" custLinFactNeighborY="-300000">
        <dgm:presLayoutVars>
          <dgm:chMax val="0"/>
          <dgm:bulletEnabled val="1"/>
        </dgm:presLayoutVars>
      </dgm:prSet>
      <dgm:spPr/>
    </dgm:pt>
    <dgm:pt modelId="{A7B1354F-7AD1-4B94-92E2-583FD769CE5F}" type="pres">
      <dgm:prSet presAssocID="{A962B88E-ABB7-4345-8738-190FE1889190}" presName="spacer" presStyleCnt="0"/>
      <dgm:spPr/>
    </dgm:pt>
    <dgm:pt modelId="{66EC456C-8DDB-4C5B-8EA3-F4BE2CB8BD8B}" type="pres">
      <dgm:prSet presAssocID="{B494278E-FA6D-496A-A29A-BC28076B80D7}" presName="parentText" presStyleLbl="node1" presStyleIdx="2" presStyleCnt="4" custScaleY="169858" custLinFactNeighborY="5845">
        <dgm:presLayoutVars>
          <dgm:chMax val="0"/>
          <dgm:bulletEnabled val="1"/>
        </dgm:presLayoutVars>
      </dgm:prSet>
      <dgm:spPr/>
    </dgm:pt>
    <dgm:pt modelId="{424A276E-B15B-4255-8DE4-652AF3081996}" type="pres">
      <dgm:prSet presAssocID="{10299C1F-DF11-44DB-B6E5-68632F893A6B}" presName="spacer" presStyleCnt="0"/>
      <dgm:spPr/>
    </dgm:pt>
    <dgm:pt modelId="{7128CB62-07F9-403D-8885-A9A45ADA21EE}" type="pres">
      <dgm:prSet presAssocID="{1E89C5AB-9614-48FD-B314-B5EB6DEFAC58}" presName="parentText" presStyleLbl="node1" presStyleIdx="3" presStyleCnt="4" custScaleY="207055" custLinFactY="14266" custLinFactNeighborY="100000">
        <dgm:presLayoutVars>
          <dgm:chMax val="0"/>
          <dgm:bulletEnabled val="1"/>
        </dgm:presLayoutVars>
      </dgm:prSet>
      <dgm:spPr/>
    </dgm:pt>
  </dgm:ptLst>
  <dgm:cxnLst>
    <dgm:cxn modelId="{E3A4873A-A0F4-44EA-B037-B38C8EC79233}" type="presOf" srcId="{3745BE40-5B0A-4942-9F0F-D4C86B74874D}" destId="{67D35992-A77A-41B4-B3BE-ED3B538E7737}" srcOrd="0" destOrd="0" presId="urn:microsoft.com/office/officeart/2005/8/layout/vList2"/>
    <dgm:cxn modelId="{552E4871-F75A-4782-90C2-8BA9FCF8EEED}" srcId="{1DF15D67-23D6-4A31-B830-BA3B007C7E57}" destId="{6D06B66C-2BC3-4265-8284-A66235B78097}" srcOrd="1" destOrd="0" parTransId="{58E83792-176F-499E-98F3-A1D07B0D401B}" sibTransId="{A962B88E-ABB7-4345-8738-190FE1889190}"/>
    <dgm:cxn modelId="{472BF692-36C1-4AAF-B364-B9B8FFC562F8}" type="presOf" srcId="{B494278E-FA6D-496A-A29A-BC28076B80D7}" destId="{66EC456C-8DDB-4C5B-8EA3-F4BE2CB8BD8B}" srcOrd="0" destOrd="0" presId="urn:microsoft.com/office/officeart/2005/8/layout/vList2"/>
    <dgm:cxn modelId="{35E7FA99-5586-40A5-9F7E-DA2FDAFFA378}" srcId="{1DF15D67-23D6-4A31-B830-BA3B007C7E57}" destId="{B494278E-FA6D-496A-A29A-BC28076B80D7}" srcOrd="2" destOrd="0" parTransId="{4B1B7031-4932-4850-9647-0399E42C0886}" sibTransId="{10299C1F-DF11-44DB-B6E5-68632F893A6B}"/>
    <dgm:cxn modelId="{FE3356AA-7117-41B3-9950-30E84475927B}" type="presOf" srcId="{1E89C5AB-9614-48FD-B314-B5EB6DEFAC58}" destId="{7128CB62-07F9-403D-8885-A9A45ADA21EE}" srcOrd="0" destOrd="0" presId="urn:microsoft.com/office/officeart/2005/8/layout/vList2"/>
    <dgm:cxn modelId="{413CBFC1-D12B-4C5A-AA1B-AA86466E1832}" srcId="{1DF15D67-23D6-4A31-B830-BA3B007C7E57}" destId="{3745BE40-5B0A-4942-9F0F-D4C86B74874D}" srcOrd="0" destOrd="0" parTransId="{DBCD40B6-5CFC-41F1-9508-C9CE46F2BC25}" sibTransId="{9AADA50F-15D3-433E-A012-422D40BA747B}"/>
    <dgm:cxn modelId="{10D57AC3-D484-4706-AE56-21D0C82FC2C2}" srcId="{1DF15D67-23D6-4A31-B830-BA3B007C7E57}" destId="{1E89C5AB-9614-48FD-B314-B5EB6DEFAC58}" srcOrd="3" destOrd="0" parTransId="{0CE25265-A726-452E-8EBF-3FE2E9A993F6}" sibTransId="{E30F1B11-F03A-4B1F-98F6-F803D60A6935}"/>
    <dgm:cxn modelId="{7E07F2D1-5A15-4F8D-ACE3-D0D1623E55F0}" type="presOf" srcId="{6D06B66C-2BC3-4265-8284-A66235B78097}" destId="{B9270345-4E8E-4762-B181-5DF56547E6A7}" srcOrd="0" destOrd="0" presId="urn:microsoft.com/office/officeart/2005/8/layout/vList2"/>
    <dgm:cxn modelId="{A7EEC8D3-1509-4AE4-830A-76181878D753}" type="presOf" srcId="{1DF15D67-23D6-4A31-B830-BA3B007C7E57}" destId="{5277BE26-D018-4B09-AB61-CA08A67776C0}" srcOrd="0" destOrd="0" presId="urn:microsoft.com/office/officeart/2005/8/layout/vList2"/>
    <dgm:cxn modelId="{1B74D3AF-B526-46D4-B529-0910664DC36D}" type="presParOf" srcId="{5277BE26-D018-4B09-AB61-CA08A67776C0}" destId="{67D35992-A77A-41B4-B3BE-ED3B538E7737}" srcOrd="0" destOrd="0" presId="urn:microsoft.com/office/officeart/2005/8/layout/vList2"/>
    <dgm:cxn modelId="{B4372A32-DA41-47E0-956E-8F26D25C0623}" type="presParOf" srcId="{5277BE26-D018-4B09-AB61-CA08A67776C0}" destId="{C3DEB28C-2FCB-49D4-89E6-B62CF844F542}" srcOrd="1" destOrd="0" presId="urn:microsoft.com/office/officeart/2005/8/layout/vList2"/>
    <dgm:cxn modelId="{AA472BB3-506C-44F4-9F21-AEDEF32B7AB9}" type="presParOf" srcId="{5277BE26-D018-4B09-AB61-CA08A67776C0}" destId="{B9270345-4E8E-4762-B181-5DF56547E6A7}" srcOrd="2" destOrd="0" presId="urn:microsoft.com/office/officeart/2005/8/layout/vList2"/>
    <dgm:cxn modelId="{AD618BCC-3FF5-4AE7-B24A-7B9BCA9AD11F}" type="presParOf" srcId="{5277BE26-D018-4B09-AB61-CA08A67776C0}" destId="{A7B1354F-7AD1-4B94-92E2-583FD769CE5F}" srcOrd="3" destOrd="0" presId="urn:microsoft.com/office/officeart/2005/8/layout/vList2"/>
    <dgm:cxn modelId="{0C2CDCF8-19AF-4216-B525-49BCBBB0F141}" type="presParOf" srcId="{5277BE26-D018-4B09-AB61-CA08A67776C0}" destId="{66EC456C-8DDB-4C5B-8EA3-F4BE2CB8BD8B}" srcOrd="4" destOrd="0" presId="urn:microsoft.com/office/officeart/2005/8/layout/vList2"/>
    <dgm:cxn modelId="{986073B4-8EC4-4DF3-BE78-61FFCBFEEAB8}" type="presParOf" srcId="{5277BE26-D018-4B09-AB61-CA08A67776C0}" destId="{424A276E-B15B-4255-8DE4-652AF3081996}" srcOrd="5" destOrd="0" presId="urn:microsoft.com/office/officeart/2005/8/layout/vList2"/>
    <dgm:cxn modelId="{7F0942D5-DBB9-4D69-BA9F-D1D3D5DB9B15}" type="presParOf" srcId="{5277BE26-D018-4B09-AB61-CA08A67776C0}" destId="{7128CB62-07F9-403D-8885-A9A45ADA21EE}" srcOrd="6" destOrd="0" presId="urn:microsoft.com/office/officeart/2005/8/layout/vList2"/>
  </dgm:cxnLst>
  <dgm:bg>
    <a:noFill/>
  </dgm:bg>
  <dgm:whole>
    <a:ln>
      <a:solidFill>
        <a:srgbClr val="7030A0"/>
      </a:solidFill>
    </a:ln>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D1A5A62-75CE-4C9D-8BFC-2A9F22A371D5}" type="doc">
      <dgm:prSet loTypeId="urn:microsoft.com/office/officeart/2005/8/layout/hierarchy1" loCatId="hierarchy" qsTypeId="urn:microsoft.com/office/officeart/2005/8/quickstyle/3d3" qsCatId="3D" csTypeId="urn:microsoft.com/office/officeart/2005/8/colors/colorful2" csCatId="colorful" phldr="1"/>
      <dgm:spPr/>
      <dgm:t>
        <a:bodyPr/>
        <a:lstStyle/>
        <a:p>
          <a:endParaRPr lang="en-GB"/>
        </a:p>
      </dgm:t>
    </dgm:pt>
    <dgm:pt modelId="{4675C8B8-4020-4CA7-A94D-86BD8A47F460}">
      <dgm:prSet/>
      <dgm:spPr>
        <a:solidFill>
          <a:srgbClr val="92D050">
            <a:alpha val="90000"/>
          </a:srgbClr>
        </a:solidFill>
      </dgm:spPr>
      <dgm:t>
        <a:bodyPr/>
        <a:lstStyle/>
        <a:p>
          <a:r>
            <a:rPr lang="en-US" b="1" baseline="0"/>
            <a:t>The design:</a:t>
          </a:r>
          <a:endParaRPr lang="en-GB" b="1"/>
        </a:p>
      </dgm:t>
    </dgm:pt>
    <dgm:pt modelId="{FAF57EEE-61E3-4357-9FFE-5A57E91DB5AF}" type="parTrans" cxnId="{05BD635A-8061-45BA-8DE9-3E6BAA5A90A8}">
      <dgm:prSet/>
      <dgm:spPr/>
      <dgm:t>
        <a:bodyPr/>
        <a:lstStyle/>
        <a:p>
          <a:endParaRPr lang="en-GB"/>
        </a:p>
      </dgm:t>
    </dgm:pt>
    <dgm:pt modelId="{502F526E-A57A-4F16-A586-153511317ACB}" type="sibTrans" cxnId="{05BD635A-8061-45BA-8DE9-3E6BAA5A90A8}">
      <dgm:prSet/>
      <dgm:spPr/>
      <dgm:t>
        <a:bodyPr/>
        <a:lstStyle/>
        <a:p>
          <a:endParaRPr lang="en-GB"/>
        </a:p>
      </dgm:t>
    </dgm:pt>
    <dgm:pt modelId="{C0E75745-9653-4761-9DCD-10734533A461}">
      <dgm:prSet/>
      <dgm:spPr>
        <a:solidFill>
          <a:schemeClr val="accent2">
            <a:lumMod val="20000"/>
            <a:lumOff val="80000"/>
            <a:alpha val="90000"/>
          </a:schemeClr>
        </a:solidFill>
      </dgm:spPr>
      <dgm:t>
        <a:bodyPr/>
        <a:lstStyle/>
        <a:p>
          <a:r>
            <a:rPr lang="en-US" b="1" baseline="0" dirty="0"/>
            <a:t>is a combination of algorithms</a:t>
          </a:r>
          <a:endParaRPr lang="en-GB" b="1" dirty="0"/>
        </a:p>
      </dgm:t>
    </dgm:pt>
    <dgm:pt modelId="{A7B68E1B-C4EF-416F-A459-3C5BE9BBBB88}" type="parTrans" cxnId="{7CC176A9-EEA8-4D3A-975C-5B8207440089}">
      <dgm:prSet/>
      <dgm:spPr/>
      <dgm:t>
        <a:bodyPr/>
        <a:lstStyle/>
        <a:p>
          <a:endParaRPr lang="en-GB"/>
        </a:p>
      </dgm:t>
    </dgm:pt>
    <dgm:pt modelId="{85B20576-DCD3-4FCC-BCE5-8D9361477DDC}" type="sibTrans" cxnId="{7CC176A9-EEA8-4D3A-975C-5B8207440089}">
      <dgm:prSet/>
      <dgm:spPr/>
      <dgm:t>
        <a:bodyPr/>
        <a:lstStyle/>
        <a:p>
          <a:endParaRPr lang="en-GB"/>
        </a:p>
      </dgm:t>
    </dgm:pt>
    <dgm:pt modelId="{A89BCFB7-337C-4E52-8CDE-970EB0BA8229}">
      <dgm:prSet/>
      <dgm:spPr>
        <a:solidFill>
          <a:srgbClr val="00B0F0">
            <a:alpha val="90000"/>
          </a:srgbClr>
        </a:solidFill>
      </dgm:spPr>
      <dgm:t>
        <a:bodyPr/>
        <a:lstStyle/>
        <a:p>
          <a:r>
            <a:rPr lang="en-US" b="1" baseline="0" dirty="0"/>
            <a:t>is a </a:t>
          </a:r>
          <a:r>
            <a:rPr lang="en-US" b="1" baseline="0" dirty="0" err="1"/>
            <a:t>rospy</a:t>
          </a:r>
          <a:r>
            <a:rPr lang="en-US" b="1" baseline="0" dirty="0"/>
            <a:t> package:</a:t>
          </a:r>
          <a:endParaRPr lang="en-GB" b="1" dirty="0"/>
        </a:p>
      </dgm:t>
    </dgm:pt>
    <dgm:pt modelId="{45A244F7-3C25-42E3-8915-E4FE48B604D7}" type="parTrans" cxnId="{4DF53ABF-A1E9-427F-8510-28DA0E24BFD6}">
      <dgm:prSet/>
      <dgm:spPr/>
      <dgm:t>
        <a:bodyPr/>
        <a:lstStyle/>
        <a:p>
          <a:endParaRPr lang="en-GB"/>
        </a:p>
      </dgm:t>
    </dgm:pt>
    <dgm:pt modelId="{0F9F5F25-F34C-4D25-B5C6-EF31CCA1DD7D}" type="sibTrans" cxnId="{4DF53ABF-A1E9-427F-8510-28DA0E24BFD6}">
      <dgm:prSet/>
      <dgm:spPr/>
      <dgm:t>
        <a:bodyPr/>
        <a:lstStyle/>
        <a:p>
          <a:endParaRPr lang="en-GB"/>
        </a:p>
      </dgm:t>
    </dgm:pt>
    <dgm:pt modelId="{29D92F16-193D-4A3F-8EDE-0FF321484F46}">
      <dgm:prSet/>
      <dgm:spPr>
        <a:solidFill>
          <a:srgbClr val="00B0F0">
            <a:alpha val="90000"/>
          </a:srgbClr>
        </a:solidFill>
      </dgm:spPr>
      <dgm:t>
        <a:bodyPr/>
        <a:lstStyle/>
        <a:p>
          <a:r>
            <a:rPr lang="en-GB" b="1" baseline="0" dirty="0"/>
            <a:t>scripts, </a:t>
          </a:r>
          <a:r>
            <a:rPr lang="en-GB" b="1" baseline="0" dirty="0" err="1"/>
            <a:t>urdf</a:t>
          </a:r>
          <a:r>
            <a:rPr lang="en-GB" b="1" baseline="0" dirty="0"/>
            <a:t>, world, launch folders</a:t>
          </a:r>
          <a:endParaRPr lang="en-GB" b="1" dirty="0"/>
        </a:p>
      </dgm:t>
    </dgm:pt>
    <dgm:pt modelId="{719FE3A5-7105-481C-A90D-79FFE3FFADA4}" type="parTrans" cxnId="{4153AF63-69A9-4F5E-8D8C-88F3D5FAAA8F}">
      <dgm:prSet/>
      <dgm:spPr/>
      <dgm:t>
        <a:bodyPr/>
        <a:lstStyle/>
        <a:p>
          <a:endParaRPr lang="en-GB"/>
        </a:p>
      </dgm:t>
    </dgm:pt>
    <dgm:pt modelId="{B065514B-EA7F-461C-ABC1-C2EF9CA9EBF8}" type="sibTrans" cxnId="{4153AF63-69A9-4F5E-8D8C-88F3D5FAAA8F}">
      <dgm:prSet/>
      <dgm:spPr/>
      <dgm:t>
        <a:bodyPr/>
        <a:lstStyle/>
        <a:p>
          <a:endParaRPr lang="en-GB"/>
        </a:p>
      </dgm:t>
    </dgm:pt>
    <dgm:pt modelId="{196CF35F-A451-4604-9935-D107ABA828CD}">
      <dgm:prSet/>
      <dgm:spPr>
        <a:solidFill>
          <a:srgbClr val="00B050">
            <a:alpha val="90000"/>
          </a:srgbClr>
        </a:solidFill>
      </dgm:spPr>
      <dgm:t>
        <a:bodyPr/>
        <a:lstStyle/>
        <a:p>
          <a:r>
            <a:rPr lang="en-GB" b="1" baseline="0" dirty="0"/>
            <a:t>is a service selection system:</a:t>
          </a:r>
          <a:endParaRPr lang="en-GB" b="1" dirty="0"/>
        </a:p>
      </dgm:t>
    </dgm:pt>
    <dgm:pt modelId="{F24F1603-92E1-4BD3-8F8E-A8B41BE39CDC}" type="parTrans" cxnId="{51F8B038-BF33-40BF-B8E1-D210D33F8B02}">
      <dgm:prSet/>
      <dgm:spPr/>
      <dgm:t>
        <a:bodyPr/>
        <a:lstStyle/>
        <a:p>
          <a:endParaRPr lang="en-GB"/>
        </a:p>
      </dgm:t>
    </dgm:pt>
    <dgm:pt modelId="{EE28752A-DFE4-4CCA-B1C0-A92BBB13E763}" type="sibTrans" cxnId="{51F8B038-BF33-40BF-B8E1-D210D33F8B02}">
      <dgm:prSet/>
      <dgm:spPr/>
      <dgm:t>
        <a:bodyPr/>
        <a:lstStyle/>
        <a:p>
          <a:endParaRPr lang="en-GB"/>
        </a:p>
      </dgm:t>
    </dgm:pt>
    <dgm:pt modelId="{D8888A79-3C00-473C-B88B-A2633F5A3865}">
      <dgm:prSet/>
      <dgm:spPr>
        <a:solidFill>
          <a:srgbClr val="00B050">
            <a:alpha val="90000"/>
          </a:srgbClr>
        </a:solidFill>
      </dgm:spPr>
      <dgm:t>
        <a:bodyPr/>
        <a:lstStyle/>
        <a:p>
          <a:r>
            <a:rPr lang="en-GB" b="1" baseline="0" dirty="0"/>
            <a:t>go-to-point</a:t>
          </a:r>
          <a:endParaRPr lang="en-GB" b="1" dirty="0"/>
        </a:p>
      </dgm:t>
    </dgm:pt>
    <dgm:pt modelId="{F06B3E8D-ACDF-4A70-9676-DAF2F8BEB271}" type="parTrans" cxnId="{82A437BC-6712-46EF-B11C-C3EC2D555BE3}">
      <dgm:prSet/>
      <dgm:spPr/>
      <dgm:t>
        <a:bodyPr/>
        <a:lstStyle/>
        <a:p>
          <a:endParaRPr lang="en-GB"/>
        </a:p>
      </dgm:t>
    </dgm:pt>
    <dgm:pt modelId="{547D623A-CF93-466C-BD6D-089F52CF3869}" type="sibTrans" cxnId="{82A437BC-6712-46EF-B11C-C3EC2D555BE3}">
      <dgm:prSet/>
      <dgm:spPr/>
      <dgm:t>
        <a:bodyPr/>
        <a:lstStyle/>
        <a:p>
          <a:endParaRPr lang="en-GB"/>
        </a:p>
      </dgm:t>
    </dgm:pt>
    <dgm:pt modelId="{7CA85782-AB3A-4B8E-A356-F3EC2A24BAFA}">
      <dgm:prSet/>
      <dgm:spPr>
        <a:solidFill>
          <a:srgbClr val="00B050">
            <a:alpha val="90000"/>
          </a:srgbClr>
        </a:solidFill>
      </dgm:spPr>
      <dgm:t>
        <a:bodyPr/>
        <a:lstStyle/>
        <a:p>
          <a:r>
            <a:rPr lang="en-GB" b="1" baseline="0" dirty="0"/>
            <a:t>wall-following</a:t>
          </a:r>
          <a:endParaRPr lang="en-GB" b="1" dirty="0"/>
        </a:p>
      </dgm:t>
    </dgm:pt>
    <dgm:pt modelId="{65B045C9-E8B7-4189-8CE9-DEB4CE1B0CBC}" type="parTrans" cxnId="{EBB42BAD-8D19-4426-8734-B386726B5C05}">
      <dgm:prSet/>
      <dgm:spPr/>
      <dgm:t>
        <a:bodyPr/>
        <a:lstStyle/>
        <a:p>
          <a:endParaRPr lang="en-GB"/>
        </a:p>
      </dgm:t>
    </dgm:pt>
    <dgm:pt modelId="{69E39D62-FAB3-4440-815F-EF063C7E91B7}" type="sibTrans" cxnId="{EBB42BAD-8D19-4426-8734-B386726B5C05}">
      <dgm:prSet/>
      <dgm:spPr/>
      <dgm:t>
        <a:bodyPr/>
        <a:lstStyle/>
        <a:p>
          <a:endParaRPr lang="en-GB"/>
        </a:p>
      </dgm:t>
    </dgm:pt>
    <dgm:pt modelId="{2B258537-2798-4DB5-A522-5B31B85D3BB6}">
      <dgm:prSet/>
      <dgm:spPr>
        <a:solidFill>
          <a:srgbClr val="00B050">
            <a:alpha val="90000"/>
          </a:srgbClr>
        </a:solidFill>
      </dgm:spPr>
      <dgm:t>
        <a:bodyPr/>
        <a:lstStyle/>
        <a:p>
          <a:r>
            <a:rPr lang="en-GB" b="1" baseline="0" dirty="0"/>
            <a:t>hold-on</a:t>
          </a:r>
          <a:endParaRPr lang="en-GB" b="1" dirty="0"/>
        </a:p>
      </dgm:t>
    </dgm:pt>
    <dgm:pt modelId="{03D992A6-5AD7-4D0B-91EE-7FE94E832076}" type="parTrans" cxnId="{AAABC5A1-0C88-4F6F-BBF1-3B5A8960DC6E}">
      <dgm:prSet/>
      <dgm:spPr/>
      <dgm:t>
        <a:bodyPr/>
        <a:lstStyle/>
        <a:p>
          <a:endParaRPr lang="en-GB"/>
        </a:p>
      </dgm:t>
    </dgm:pt>
    <dgm:pt modelId="{0471A5AA-57B0-45E4-80FE-76B7B977BF61}" type="sibTrans" cxnId="{AAABC5A1-0C88-4F6F-BBF1-3B5A8960DC6E}">
      <dgm:prSet/>
      <dgm:spPr/>
      <dgm:t>
        <a:bodyPr/>
        <a:lstStyle/>
        <a:p>
          <a:endParaRPr lang="en-GB"/>
        </a:p>
      </dgm:t>
    </dgm:pt>
    <dgm:pt modelId="{D9B72C13-CCE6-4505-B913-A07887C0270E}">
      <dgm:prSet/>
      <dgm:spPr>
        <a:solidFill>
          <a:srgbClr val="FFC000">
            <a:alpha val="90000"/>
          </a:srgbClr>
        </a:solidFill>
      </dgm:spPr>
      <dgm:t>
        <a:bodyPr/>
        <a:lstStyle/>
        <a:p>
          <a:r>
            <a:rPr lang="en-GB" b="1" baseline="0" dirty="0"/>
            <a:t>Consists of a coordinating script</a:t>
          </a:r>
          <a:endParaRPr lang="en-GB" b="1" dirty="0"/>
        </a:p>
      </dgm:t>
    </dgm:pt>
    <dgm:pt modelId="{A481E10A-880B-4F84-AB80-FF8D62769E77}" type="parTrans" cxnId="{4DFEC394-95D0-4F1B-8484-09A25E35044C}">
      <dgm:prSet/>
      <dgm:spPr/>
      <dgm:t>
        <a:bodyPr/>
        <a:lstStyle/>
        <a:p>
          <a:endParaRPr lang="en-GB"/>
        </a:p>
      </dgm:t>
    </dgm:pt>
    <dgm:pt modelId="{025F50BC-D756-4372-81E6-CB67F40E99F3}" type="sibTrans" cxnId="{4DFEC394-95D0-4F1B-8484-09A25E35044C}">
      <dgm:prSet/>
      <dgm:spPr/>
      <dgm:t>
        <a:bodyPr/>
        <a:lstStyle/>
        <a:p>
          <a:endParaRPr lang="en-GB"/>
        </a:p>
      </dgm:t>
    </dgm:pt>
    <dgm:pt modelId="{30F1BA0E-F3B8-4FE9-8CD9-4CFAB3592BE7}" type="pres">
      <dgm:prSet presAssocID="{2D1A5A62-75CE-4C9D-8BFC-2A9F22A371D5}" presName="hierChild1" presStyleCnt="0">
        <dgm:presLayoutVars>
          <dgm:chPref val="1"/>
          <dgm:dir/>
          <dgm:animOne val="branch"/>
          <dgm:animLvl val="lvl"/>
          <dgm:resizeHandles/>
        </dgm:presLayoutVars>
      </dgm:prSet>
      <dgm:spPr/>
    </dgm:pt>
    <dgm:pt modelId="{377C90CD-74F6-4DA3-8145-B8B396F9BEAD}" type="pres">
      <dgm:prSet presAssocID="{4675C8B8-4020-4CA7-A94D-86BD8A47F460}" presName="hierRoot1" presStyleCnt="0"/>
      <dgm:spPr/>
    </dgm:pt>
    <dgm:pt modelId="{EF20A378-1246-4F67-B7AA-BA18420C4BDE}" type="pres">
      <dgm:prSet presAssocID="{4675C8B8-4020-4CA7-A94D-86BD8A47F460}" presName="composite" presStyleCnt="0"/>
      <dgm:spPr/>
    </dgm:pt>
    <dgm:pt modelId="{978BE4D4-0000-4FFD-B686-E4AC435C6F14}" type="pres">
      <dgm:prSet presAssocID="{4675C8B8-4020-4CA7-A94D-86BD8A47F460}" presName="background" presStyleLbl="node0" presStyleIdx="0" presStyleCnt="1"/>
      <dgm:spPr/>
    </dgm:pt>
    <dgm:pt modelId="{8BED7E79-9E66-4F7F-A1D4-FCD99A28A8DC}" type="pres">
      <dgm:prSet presAssocID="{4675C8B8-4020-4CA7-A94D-86BD8A47F460}" presName="text" presStyleLbl="fgAcc0" presStyleIdx="0" presStyleCnt="1">
        <dgm:presLayoutVars>
          <dgm:chPref val="3"/>
        </dgm:presLayoutVars>
      </dgm:prSet>
      <dgm:spPr/>
    </dgm:pt>
    <dgm:pt modelId="{C2D8FD44-CC1A-46B8-85E0-E5F53197A434}" type="pres">
      <dgm:prSet presAssocID="{4675C8B8-4020-4CA7-A94D-86BD8A47F460}" presName="hierChild2" presStyleCnt="0"/>
      <dgm:spPr/>
    </dgm:pt>
    <dgm:pt modelId="{D64EF309-310D-455B-9881-95FDE2FBF27C}" type="pres">
      <dgm:prSet presAssocID="{A7B68E1B-C4EF-416F-A459-3C5BE9BBBB88}" presName="Name10" presStyleLbl="parChTrans1D2" presStyleIdx="0" presStyleCnt="4"/>
      <dgm:spPr/>
    </dgm:pt>
    <dgm:pt modelId="{5226894F-C05A-436B-8B58-7589DF43DCED}" type="pres">
      <dgm:prSet presAssocID="{C0E75745-9653-4761-9DCD-10734533A461}" presName="hierRoot2" presStyleCnt="0"/>
      <dgm:spPr/>
    </dgm:pt>
    <dgm:pt modelId="{0DB4AEE2-DB22-4547-9BAF-5B87026A8B48}" type="pres">
      <dgm:prSet presAssocID="{C0E75745-9653-4761-9DCD-10734533A461}" presName="composite2" presStyleCnt="0"/>
      <dgm:spPr/>
    </dgm:pt>
    <dgm:pt modelId="{B2A0311A-552B-4B1A-9664-49FA67FEF5C7}" type="pres">
      <dgm:prSet presAssocID="{C0E75745-9653-4761-9DCD-10734533A461}" presName="background2" presStyleLbl="node2" presStyleIdx="0" presStyleCnt="4"/>
      <dgm:spPr/>
    </dgm:pt>
    <dgm:pt modelId="{201972BC-5253-41B6-9F6D-D7AC9EB790D1}" type="pres">
      <dgm:prSet presAssocID="{C0E75745-9653-4761-9DCD-10734533A461}" presName="text2" presStyleLbl="fgAcc2" presStyleIdx="0" presStyleCnt="4">
        <dgm:presLayoutVars>
          <dgm:chPref val="3"/>
        </dgm:presLayoutVars>
      </dgm:prSet>
      <dgm:spPr/>
    </dgm:pt>
    <dgm:pt modelId="{D72BF6AF-1919-4CCC-B1E9-BD7F1D9A2220}" type="pres">
      <dgm:prSet presAssocID="{C0E75745-9653-4761-9DCD-10734533A461}" presName="hierChild3" presStyleCnt="0"/>
      <dgm:spPr/>
    </dgm:pt>
    <dgm:pt modelId="{B0A433F4-FC11-4EC1-8ECA-EC800CE233A5}" type="pres">
      <dgm:prSet presAssocID="{45A244F7-3C25-42E3-8915-E4FE48B604D7}" presName="Name10" presStyleLbl="parChTrans1D2" presStyleIdx="1" presStyleCnt="4"/>
      <dgm:spPr/>
    </dgm:pt>
    <dgm:pt modelId="{2AA512DA-6BA9-4487-AC5A-9AD3C7B91367}" type="pres">
      <dgm:prSet presAssocID="{A89BCFB7-337C-4E52-8CDE-970EB0BA8229}" presName="hierRoot2" presStyleCnt="0"/>
      <dgm:spPr/>
    </dgm:pt>
    <dgm:pt modelId="{DBE3B5FB-AE43-467C-BF53-26489EFD75FB}" type="pres">
      <dgm:prSet presAssocID="{A89BCFB7-337C-4E52-8CDE-970EB0BA8229}" presName="composite2" presStyleCnt="0"/>
      <dgm:spPr/>
    </dgm:pt>
    <dgm:pt modelId="{9566DC53-6E9F-462E-A807-213473F2A462}" type="pres">
      <dgm:prSet presAssocID="{A89BCFB7-337C-4E52-8CDE-970EB0BA8229}" presName="background2" presStyleLbl="node2" presStyleIdx="1" presStyleCnt="4"/>
      <dgm:spPr/>
    </dgm:pt>
    <dgm:pt modelId="{DA32F6D3-0601-43CD-969E-2742AF421CB8}" type="pres">
      <dgm:prSet presAssocID="{A89BCFB7-337C-4E52-8CDE-970EB0BA8229}" presName="text2" presStyleLbl="fgAcc2" presStyleIdx="1" presStyleCnt="4">
        <dgm:presLayoutVars>
          <dgm:chPref val="3"/>
        </dgm:presLayoutVars>
      </dgm:prSet>
      <dgm:spPr/>
    </dgm:pt>
    <dgm:pt modelId="{A117E679-2A60-44D5-888B-BB9D110B45FF}" type="pres">
      <dgm:prSet presAssocID="{A89BCFB7-337C-4E52-8CDE-970EB0BA8229}" presName="hierChild3" presStyleCnt="0"/>
      <dgm:spPr/>
    </dgm:pt>
    <dgm:pt modelId="{542884E5-A57F-43BD-A3A9-8389DE3E9658}" type="pres">
      <dgm:prSet presAssocID="{719FE3A5-7105-481C-A90D-79FFE3FFADA4}" presName="Name17" presStyleLbl="parChTrans1D3" presStyleIdx="0" presStyleCnt="4"/>
      <dgm:spPr/>
    </dgm:pt>
    <dgm:pt modelId="{9A1F20FF-9E07-4BCC-9F79-FB66229F0AE6}" type="pres">
      <dgm:prSet presAssocID="{29D92F16-193D-4A3F-8EDE-0FF321484F46}" presName="hierRoot3" presStyleCnt="0"/>
      <dgm:spPr/>
    </dgm:pt>
    <dgm:pt modelId="{EAAA1111-7839-4964-8AE7-B40ECDDF311D}" type="pres">
      <dgm:prSet presAssocID="{29D92F16-193D-4A3F-8EDE-0FF321484F46}" presName="composite3" presStyleCnt="0"/>
      <dgm:spPr/>
    </dgm:pt>
    <dgm:pt modelId="{0C4D025F-AF25-40AC-9A2E-28ABF72C9A50}" type="pres">
      <dgm:prSet presAssocID="{29D92F16-193D-4A3F-8EDE-0FF321484F46}" presName="background3" presStyleLbl="node3" presStyleIdx="0" presStyleCnt="4"/>
      <dgm:spPr/>
    </dgm:pt>
    <dgm:pt modelId="{17B40946-A650-45E3-A3FB-ACF95420ADD8}" type="pres">
      <dgm:prSet presAssocID="{29D92F16-193D-4A3F-8EDE-0FF321484F46}" presName="text3" presStyleLbl="fgAcc3" presStyleIdx="0" presStyleCnt="4">
        <dgm:presLayoutVars>
          <dgm:chPref val="3"/>
        </dgm:presLayoutVars>
      </dgm:prSet>
      <dgm:spPr/>
    </dgm:pt>
    <dgm:pt modelId="{B7B1553A-A4CA-4341-B588-30B3244AC63A}" type="pres">
      <dgm:prSet presAssocID="{29D92F16-193D-4A3F-8EDE-0FF321484F46}" presName="hierChild4" presStyleCnt="0"/>
      <dgm:spPr/>
    </dgm:pt>
    <dgm:pt modelId="{7503F2E9-152E-4368-8BAD-F9D8BE318440}" type="pres">
      <dgm:prSet presAssocID="{F24F1603-92E1-4BD3-8F8E-A8B41BE39CDC}" presName="Name10" presStyleLbl="parChTrans1D2" presStyleIdx="2" presStyleCnt="4"/>
      <dgm:spPr/>
    </dgm:pt>
    <dgm:pt modelId="{964FD253-B11F-4880-A88F-1FB5330BF0D0}" type="pres">
      <dgm:prSet presAssocID="{196CF35F-A451-4604-9935-D107ABA828CD}" presName="hierRoot2" presStyleCnt="0"/>
      <dgm:spPr/>
    </dgm:pt>
    <dgm:pt modelId="{664423A9-514A-4249-8E8B-FC215EDFFDE7}" type="pres">
      <dgm:prSet presAssocID="{196CF35F-A451-4604-9935-D107ABA828CD}" presName="composite2" presStyleCnt="0"/>
      <dgm:spPr/>
    </dgm:pt>
    <dgm:pt modelId="{F10678D7-24A7-4484-B613-86192557FBC9}" type="pres">
      <dgm:prSet presAssocID="{196CF35F-A451-4604-9935-D107ABA828CD}" presName="background2" presStyleLbl="node2" presStyleIdx="2" presStyleCnt="4"/>
      <dgm:spPr/>
    </dgm:pt>
    <dgm:pt modelId="{175B2851-6722-4641-AA9B-D7255E877DBA}" type="pres">
      <dgm:prSet presAssocID="{196CF35F-A451-4604-9935-D107ABA828CD}" presName="text2" presStyleLbl="fgAcc2" presStyleIdx="2" presStyleCnt="4">
        <dgm:presLayoutVars>
          <dgm:chPref val="3"/>
        </dgm:presLayoutVars>
      </dgm:prSet>
      <dgm:spPr/>
    </dgm:pt>
    <dgm:pt modelId="{C7BA8D35-309E-418B-86F2-D5510BC3E468}" type="pres">
      <dgm:prSet presAssocID="{196CF35F-A451-4604-9935-D107ABA828CD}" presName="hierChild3" presStyleCnt="0"/>
      <dgm:spPr/>
    </dgm:pt>
    <dgm:pt modelId="{A1F739B5-0AC5-4D2B-BFFA-51B222750EC1}" type="pres">
      <dgm:prSet presAssocID="{F06B3E8D-ACDF-4A70-9676-DAF2F8BEB271}" presName="Name17" presStyleLbl="parChTrans1D3" presStyleIdx="1" presStyleCnt="4"/>
      <dgm:spPr/>
    </dgm:pt>
    <dgm:pt modelId="{F14660A9-4C06-4831-85CF-2F1F20C8C1AE}" type="pres">
      <dgm:prSet presAssocID="{D8888A79-3C00-473C-B88B-A2633F5A3865}" presName="hierRoot3" presStyleCnt="0"/>
      <dgm:spPr/>
    </dgm:pt>
    <dgm:pt modelId="{798C4911-BF35-4467-9399-5050A69311DC}" type="pres">
      <dgm:prSet presAssocID="{D8888A79-3C00-473C-B88B-A2633F5A3865}" presName="composite3" presStyleCnt="0"/>
      <dgm:spPr/>
    </dgm:pt>
    <dgm:pt modelId="{6EE66D5C-CE55-4AE9-8E0C-7C9E6B0C01DF}" type="pres">
      <dgm:prSet presAssocID="{D8888A79-3C00-473C-B88B-A2633F5A3865}" presName="background3" presStyleLbl="node3" presStyleIdx="1" presStyleCnt="4"/>
      <dgm:spPr/>
    </dgm:pt>
    <dgm:pt modelId="{9644D58F-34B4-4F34-B9EC-C88F7C81A4C5}" type="pres">
      <dgm:prSet presAssocID="{D8888A79-3C00-473C-B88B-A2633F5A3865}" presName="text3" presStyleLbl="fgAcc3" presStyleIdx="1" presStyleCnt="4">
        <dgm:presLayoutVars>
          <dgm:chPref val="3"/>
        </dgm:presLayoutVars>
      </dgm:prSet>
      <dgm:spPr/>
    </dgm:pt>
    <dgm:pt modelId="{0973B60F-CB0B-4D39-9514-9272BDD7A2DA}" type="pres">
      <dgm:prSet presAssocID="{D8888A79-3C00-473C-B88B-A2633F5A3865}" presName="hierChild4" presStyleCnt="0"/>
      <dgm:spPr/>
    </dgm:pt>
    <dgm:pt modelId="{B4AB1370-F898-4421-90DA-9183C1D8BC56}" type="pres">
      <dgm:prSet presAssocID="{65B045C9-E8B7-4189-8CE9-DEB4CE1B0CBC}" presName="Name17" presStyleLbl="parChTrans1D3" presStyleIdx="2" presStyleCnt="4"/>
      <dgm:spPr/>
    </dgm:pt>
    <dgm:pt modelId="{22A34D58-0071-4A22-B4C7-62CD8BAD34C9}" type="pres">
      <dgm:prSet presAssocID="{7CA85782-AB3A-4B8E-A356-F3EC2A24BAFA}" presName="hierRoot3" presStyleCnt="0"/>
      <dgm:spPr/>
    </dgm:pt>
    <dgm:pt modelId="{81855B05-7E62-4AD4-A282-417F19A35A83}" type="pres">
      <dgm:prSet presAssocID="{7CA85782-AB3A-4B8E-A356-F3EC2A24BAFA}" presName="composite3" presStyleCnt="0"/>
      <dgm:spPr/>
    </dgm:pt>
    <dgm:pt modelId="{222CD901-49F5-403A-B2FA-499DF3D055A2}" type="pres">
      <dgm:prSet presAssocID="{7CA85782-AB3A-4B8E-A356-F3EC2A24BAFA}" presName="background3" presStyleLbl="node3" presStyleIdx="2" presStyleCnt="4"/>
      <dgm:spPr/>
    </dgm:pt>
    <dgm:pt modelId="{2C9662F8-462F-4861-B358-6B7BDAE6EE44}" type="pres">
      <dgm:prSet presAssocID="{7CA85782-AB3A-4B8E-A356-F3EC2A24BAFA}" presName="text3" presStyleLbl="fgAcc3" presStyleIdx="2" presStyleCnt="4">
        <dgm:presLayoutVars>
          <dgm:chPref val="3"/>
        </dgm:presLayoutVars>
      </dgm:prSet>
      <dgm:spPr/>
    </dgm:pt>
    <dgm:pt modelId="{FA55FA2E-3D13-4DEB-A382-21500E28EF09}" type="pres">
      <dgm:prSet presAssocID="{7CA85782-AB3A-4B8E-A356-F3EC2A24BAFA}" presName="hierChild4" presStyleCnt="0"/>
      <dgm:spPr/>
    </dgm:pt>
    <dgm:pt modelId="{9A45772E-79FD-4638-BC87-578D5922A679}" type="pres">
      <dgm:prSet presAssocID="{03D992A6-5AD7-4D0B-91EE-7FE94E832076}" presName="Name17" presStyleLbl="parChTrans1D3" presStyleIdx="3" presStyleCnt="4"/>
      <dgm:spPr/>
    </dgm:pt>
    <dgm:pt modelId="{1C73437B-886C-45B4-B42A-D57827370ED5}" type="pres">
      <dgm:prSet presAssocID="{2B258537-2798-4DB5-A522-5B31B85D3BB6}" presName="hierRoot3" presStyleCnt="0"/>
      <dgm:spPr/>
    </dgm:pt>
    <dgm:pt modelId="{41CD1BEA-A0BB-4D62-BA12-1463BDC692AC}" type="pres">
      <dgm:prSet presAssocID="{2B258537-2798-4DB5-A522-5B31B85D3BB6}" presName="composite3" presStyleCnt="0"/>
      <dgm:spPr/>
    </dgm:pt>
    <dgm:pt modelId="{E04263C7-7028-4A52-872D-515E4B887C0B}" type="pres">
      <dgm:prSet presAssocID="{2B258537-2798-4DB5-A522-5B31B85D3BB6}" presName="background3" presStyleLbl="node3" presStyleIdx="3" presStyleCnt="4"/>
      <dgm:spPr/>
    </dgm:pt>
    <dgm:pt modelId="{4F15F0E2-C367-4A04-97B9-8FC9C20D32D4}" type="pres">
      <dgm:prSet presAssocID="{2B258537-2798-4DB5-A522-5B31B85D3BB6}" presName="text3" presStyleLbl="fgAcc3" presStyleIdx="3" presStyleCnt="4">
        <dgm:presLayoutVars>
          <dgm:chPref val="3"/>
        </dgm:presLayoutVars>
      </dgm:prSet>
      <dgm:spPr/>
    </dgm:pt>
    <dgm:pt modelId="{8132DCC1-19BC-4D8B-9681-2A42F1E27B52}" type="pres">
      <dgm:prSet presAssocID="{2B258537-2798-4DB5-A522-5B31B85D3BB6}" presName="hierChild4" presStyleCnt="0"/>
      <dgm:spPr/>
    </dgm:pt>
    <dgm:pt modelId="{81F4BD05-9689-45FD-93D9-E63E393D67AA}" type="pres">
      <dgm:prSet presAssocID="{A481E10A-880B-4F84-AB80-FF8D62769E77}" presName="Name10" presStyleLbl="parChTrans1D2" presStyleIdx="3" presStyleCnt="4"/>
      <dgm:spPr/>
    </dgm:pt>
    <dgm:pt modelId="{E58EE35A-78EB-4333-9EC7-DFD8E04D6F8D}" type="pres">
      <dgm:prSet presAssocID="{D9B72C13-CCE6-4505-B913-A07887C0270E}" presName="hierRoot2" presStyleCnt="0"/>
      <dgm:spPr/>
    </dgm:pt>
    <dgm:pt modelId="{7BD517FC-CD9B-445D-A073-3FC061C4AACD}" type="pres">
      <dgm:prSet presAssocID="{D9B72C13-CCE6-4505-B913-A07887C0270E}" presName="composite2" presStyleCnt="0"/>
      <dgm:spPr/>
    </dgm:pt>
    <dgm:pt modelId="{53A78884-DCE7-4826-9739-5E98CB4355AE}" type="pres">
      <dgm:prSet presAssocID="{D9B72C13-CCE6-4505-B913-A07887C0270E}" presName="background2" presStyleLbl="node2" presStyleIdx="3" presStyleCnt="4"/>
      <dgm:spPr/>
    </dgm:pt>
    <dgm:pt modelId="{CF19A75D-1D5D-477E-A934-BCCA4E935EC0}" type="pres">
      <dgm:prSet presAssocID="{D9B72C13-CCE6-4505-B913-A07887C0270E}" presName="text2" presStyleLbl="fgAcc2" presStyleIdx="3" presStyleCnt="4">
        <dgm:presLayoutVars>
          <dgm:chPref val="3"/>
        </dgm:presLayoutVars>
      </dgm:prSet>
      <dgm:spPr/>
    </dgm:pt>
    <dgm:pt modelId="{339F98DE-1645-4EA8-9F01-1973434581AE}" type="pres">
      <dgm:prSet presAssocID="{D9B72C13-CCE6-4505-B913-A07887C0270E}" presName="hierChild3" presStyleCnt="0"/>
      <dgm:spPr/>
    </dgm:pt>
  </dgm:ptLst>
  <dgm:cxnLst>
    <dgm:cxn modelId="{8C100D05-3246-4707-AADD-456DF0F057EC}" type="presOf" srcId="{C0E75745-9653-4761-9DCD-10734533A461}" destId="{201972BC-5253-41B6-9F6D-D7AC9EB790D1}" srcOrd="0" destOrd="0" presId="urn:microsoft.com/office/officeart/2005/8/layout/hierarchy1"/>
    <dgm:cxn modelId="{B2C19E07-08AD-41DB-9EEF-F20A24E9B512}" type="presOf" srcId="{A7B68E1B-C4EF-416F-A459-3C5BE9BBBB88}" destId="{D64EF309-310D-455B-9881-95FDE2FBF27C}" srcOrd="0" destOrd="0" presId="urn:microsoft.com/office/officeart/2005/8/layout/hierarchy1"/>
    <dgm:cxn modelId="{C0EBBB14-C786-4D54-BB4E-D0586D250821}" type="presOf" srcId="{2B258537-2798-4DB5-A522-5B31B85D3BB6}" destId="{4F15F0E2-C367-4A04-97B9-8FC9C20D32D4}" srcOrd="0" destOrd="0" presId="urn:microsoft.com/office/officeart/2005/8/layout/hierarchy1"/>
    <dgm:cxn modelId="{7A5F8E19-2814-4051-807A-70FE16781948}" type="presOf" srcId="{F24F1603-92E1-4BD3-8F8E-A8B41BE39CDC}" destId="{7503F2E9-152E-4368-8BAD-F9D8BE318440}" srcOrd="0" destOrd="0" presId="urn:microsoft.com/office/officeart/2005/8/layout/hierarchy1"/>
    <dgm:cxn modelId="{73BCB525-975E-402E-89AF-50A530605B08}" type="presOf" srcId="{2D1A5A62-75CE-4C9D-8BFC-2A9F22A371D5}" destId="{30F1BA0E-F3B8-4FE9-8CD9-4CFAB3592BE7}" srcOrd="0" destOrd="0" presId="urn:microsoft.com/office/officeart/2005/8/layout/hierarchy1"/>
    <dgm:cxn modelId="{51F8B038-BF33-40BF-B8E1-D210D33F8B02}" srcId="{4675C8B8-4020-4CA7-A94D-86BD8A47F460}" destId="{196CF35F-A451-4604-9935-D107ABA828CD}" srcOrd="2" destOrd="0" parTransId="{F24F1603-92E1-4BD3-8F8E-A8B41BE39CDC}" sibTransId="{EE28752A-DFE4-4CCA-B1C0-A92BBB13E763}"/>
    <dgm:cxn modelId="{C464633C-60E7-4AC5-B429-56E66B78C06D}" type="presOf" srcId="{65B045C9-E8B7-4189-8CE9-DEB4CE1B0CBC}" destId="{B4AB1370-F898-4421-90DA-9183C1D8BC56}" srcOrd="0" destOrd="0" presId="urn:microsoft.com/office/officeart/2005/8/layout/hierarchy1"/>
    <dgm:cxn modelId="{01AE1942-49B5-4B7C-8D0E-5D853CB98A3C}" type="presOf" srcId="{4675C8B8-4020-4CA7-A94D-86BD8A47F460}" destId="{8BED7E79-9E66-4F7F-A1D4-FCD99A28A8DC}" srcOrd="0" destOrd="0" presId="urn:microsoft.com/office/officeart/2005/8/layout/hierarchy1"/>
    <dgm:cxn modelId="{1710A942-35D0-45BE-B17C-C2DA004A6455}" type="presOf" srcId="{F06B3E8D-ACDF-4A70-9676-DAF2F8BEB271}" destId="{A1F739B5-0AC5-4D2B-BFFA-51B222750EC1}" srcOrd="0" destOrd="0" presId="urn:microsoft.com/office/officeart/2005/8/layout/hierarchy1"/>
    <dgm:cxn modelId="{4153AF63-69A9-4F5E-8D8C-88F3D5FAAA8F}" srcId="{A89BCFB7-337C-4E52-8CDE-970EB0BA8229}" destId="{29D92F16-193D-4A3F-8EDE-0FF321484F46}" srcOrd="0" destOrd="0" parTransId="{719FE3A5-7105-481C-A90D-79FFE3FFADA4}" sibTransId="{B065514B-EA7F-461C-ABC1-C2EF9CA9EBF8}"/>
    <dgm:cxn modelId="{55FCC066-73F7-4546-A9E7-719D09C96B8C}" type="presOf" srcId="{45A244F7-3C25-42E3-8915-E4FE48B604D7}" destId="{B0A433F4-FC11-4EC1-8ECA-EC800CE233A5}" srcOrd="0" destOrd="0" presId="urn:microsoft.com/office/officeart/2005/8/layout/hierarchy1"/>
    <dgm:cxn modelId="{A13B406D-037E-47DC-911E-6443D916708D}" type="presOf" srcId="{D8888A79-3C00-473C-B88B-A2633F5A3865}" destId="{9644D58F-34B4-4F34-B9EC-C88F7C81A4C5}" srcOrd="0" destOrd="0" presId="urn:microsoft.com/office/officeart/2005/8/layout/hierarchy1"/>
    <dgm:cxn modelId="{2B996951-9A48-481C-9054-FB8BD78A1344}" type="presOf" srcId="{A481E10A-880B-4F84-AB80-FF8D62769E77}" destId="{81F4BD05-9689-45FD-93D9-E63E393D67AA}" srcOrd="0" destOrd="0" presId="urn:microsoft.com/office/officeart/2005/8/layout/hierarchy1"/>
    <dgm:cxn modelId="{39230177-D9BE-43BB-AA94-28CA359590F8}" type="presOf" srcId="{719FE3A5-7105-481C-A90D-79FFE3FFADA4}" destId="{542884E5-A57F-43BD-A3A9-8389DE3E9658}" srcOrd="0" destOrd="0" presId="urn:microsoft.com/office/officeart/2005/8/layout/hierarchy1"/>
    <dgm:cxn modelId="{4AD72077-39FF-4822-9E88-65AFC9E802CB}" type="presOf" srcId="{7CA85782-AB3A-4B8E-A356-F3EC2A24BAFA}" destId="{2C9662F8-462F-4861-B358-6B7BDAE6EE44}" srcOrd="0" destOrd="0" presId="urn:microsoft.com/office/officeart/2005/8/layout/hierarchy1"/>
    <dgm:cxn modelId="{06789179-37C2-4E45-872E-371529F47771}" type="presOf" srcId="{29D92F16-193D-4A3F-8EDE-0FF321484F46}" destId="{17B40946-A650-45E3-A3FB-ACF95420ADD8}" srcOrd="0" destOrd="0" presId="urn:microsoft.com/office/officeart/2005/8/layout/hierarchy1"/>
    <dgm:cxn modelId="{05BD635A-8061-45BA-8DE9-3E6BAA5A90A8}" srcId="{2D1A5A62-75CE-4C9D-8BFC-2A9F22A371D5}" destId="{4675C8B8-4020-4CA7-A94D-86BD8A47F460}" srcOrd="0" destOrd="0" parTransId="{FAF57EEE-61E3-4357-9FFE-5A57E91DB5AF}" sibTransId="{502F526E-A57A-4F16-A586-153511317ACB}"/>
    <dgm:cxn modelId="{4DFEC394-95D0-4F1B-8484-09A25E35044C}" srcId="{4675C8B8-4020-4CA7-A94D-86BD8A47F460}" destId="{D9B72C13-CCE6-4505-B913-A07887C0270E}" srcOrd="3" destOrd="0" parTransId="{A481E10A-880B-4F84-AB80-FF8D62769E77}" sibTransId="{025F50BC-D756-4372-81E6-CB67F40E99F3}"/>
    <dgm:cxn modelId="{AAABC5A1-0C88-4F6F-BBF1-3B5A8960DC6E}" srcId="{196CF35F-A451-4604-9935-D107ABA828CD}" destId="{2B258537-2798-4DB5-A522-5B31B85D3BB6}" srcOrd="2" destOrd="0" parTransId="{03D992A6-5AD7-4D0B-91EE-7FE94E832076}" sibTransId="{0471A5AA-57B0-45E4-80FE-76B7B977BF61}"/>
    <dgm:cxn modelId="{D03D52A3-D440-47D6-BBF4-8FB7A5916B6E}" type="presOf" srcId="{03D992A6-5AD7-4D0B-91EE-7FE94E832076}" destId="{9A45772E-79FD-4638-BC87-578D5922A679}" srcOrd="0" destOrd="0" presId="urn:microsoft.com/office/officeart/2005/8/layout/hierarchy1"/>
    <dgm:cxn modelId="{7CC176A9-EEA8-4D3A-975C-5B8207440089}" srcId="{4675C8B8-4020-4CA7-A94D-86BD8A47F460}" destId="{C0E75745-9653-4761-9DCD-10734533A461}" srcOrd="0" destOrd="0" parTransId="{A7B68E1B-C4EF-416F-A459-3C5BE9BBBB88}" sibTransId="{85B20576-DCD3-4FCC-BCE5-8D9361477DDC}"/>
    <dgm:cxn modelId="{EBB42BAD-8D19-4426-8734-B386726B5C05}" srcId="{196CF35F-A451-4604-9935-D107ABA828CD}" destId="{7CA85782-AB3A-4B8E-A356-F3EC2A24BAFA}" srcOrd="1" destOrd="0" parTransId="{65B045C9-E8B7-4189-8CE9-DEB4CE1B0CBC}" sibTransId="{69E39D62-FAB3-4440-815F-EF063C7E91B7}"/>
    <dgm:cxn modelId="{042F0CB2-A447-4E3D-B34D-08FFBB569C24}" type="presOf" srcId="{196CF35F-A451-4604-9935-D107ABA828CD}" destId="{175B2851-6722-4641-AA9B-D7255E877DBA}" srcOrd="0" destOrd="0" presId="urn:microsoft.com/office/officeart/2005/8/layout/hierarchy1"/>
    <dgm:cxn modelId="{82A437BC-6712-46EF-B11C-C3EC2D555BE3}" srcId="{196CF35F-A451-4604-9935-D107ABA828CD}" destId="{D8888A79-3C00-473C-B88B-A2633F5A3865}" srcOrd="0" destOrd="0" parTransId="{F06B3E8D-ACDF-4A70-9676-DAF2F8BEB271}" sibTransId="{547D623A-CF93-466C-BD6D-089F52CF3869}"/>
    <dgm:cxn modelId="{4DF53ABF-A1E9-427F-8510-28DA0E24BFD6}" srcId="{4675C8B8-4020-4CA7-A94D-86BD8A47F460}" destId="{A89BCFB7-337C-4E52-8CDE-970EB0BA8229}" srcOrd="1" destOrd="0" parTransId="{45A244F7-3C25-42E3-8915-E4FE48B604D7}" sibTransId="{0F9F5F25-F34C-4D25-B5C6-EF31CCA1DD7D}"/>
    <dgm:cxn modelId="{5E0452C3-D2FE-4419-A6BC-D2FC6790B23B}" type="presOf" srcId="{D9B72C13-CCE6-4505-B913-A07887C0270E}" destId="{CF19A75D-1D5D-477E-A934-BCCA4E935EC0}" srcOrd="0" destOrd="0" presId="urn:microsoft.com/office/officeart/2005/8/layout/hierarchy1"/>
    <dgm:cxn modelId="{8361F6D3-4C28-45BC-9994-F279AB7BBC4C}" type="presOf" srcId="{A89BCFB7-337C-4E52-8CDE-970EB0BA8229}" destId="{DA32F6D3-0601-43CD-969E-2742AF421CB8}" srcOrd="0" destOrd="0" presId="urn:microsoft.com/office/officeart/2005/8/layout/hierarchy1"/>
    <dgm:cxn modelId="{93AAAF76-CF80-43CE-93BA-7C0A04B2950B}" type="presParOf" srcId="{30F1BA0E-F3B8-4FE9-8CD9-4CFAB3592BE7}" destId="{377C90CD-74F6-4DA3-8145-B8B396F9BEAD}" srcOrd="0" destOrd="0" presId="urn:microsoft.com/office/officeart/2005/8/layout/hierarchy1"/>
    <dgm:cxn modelId="{24C4A2AD-B0F0-49DD-9F24-935F5DB0F520}" type="presParOf" srcId="{377C90CD-74F6-4DA3-8145-B8B396F9BEAD}" destId="{EF20A378-1246-4F67-B7AA-BA18420C4BDE}" srcOrd="0" destOrd="0" presId="urn:microsoft.com/office/officeart/2005/8/layout/hierarchy1"/>
    <dgm:cxn modelId="{F2E931B4-3F8F-47D0-9C68-23963790B5B3}" type="presParOf" srcId="{EF20A378-1246-4F67-B7AA-BA18420C4BDE}" destId="{978BE4D4-0000-4FFD-B686-E4AC435C6F14}" srcOrd="0" destOrd="0" presId="urn:microsoft.com/office/officeart/2005/8/layout/hierarchy1"/>
    <dgm:cxn modelId="{D3754583-DE47-4D37-9404-099237EECDE9}" type="presParOf" srcId="{EF20A378-1246-4F67-B7AA-BA18420C4BDE}" destId="{8BED7E79-9E66-4F7F-A1D4-FCD99A28A8DC}" srcOrd="1" destOrd="0" presId="urn:microsoft.com/office/officeart/2005/8/layout/hierarchy1"/>
    <dgm:cxn modelId="{BDB4ADCB-0D00-4A38-934C-0051C0FC0D09}" type="presParOf" srcId="{377C90CD-74F6-4DA3-8145-B8B396F9BEAD}" destId="{C2D8FD44-CC1A-46B8-85E0-E5F53197A434}" srcOrd="1" destOrd="0" presId="urn:microsoft.com/office/officeart/2005/8/layout/hierarchy1"/>
    <dgm:cxn modelId="{53828E86-E1F5-426A-9360-3799BBBBCB8A}" type="presParOf" srcId="{C2D8FD44-CC1A-46B8-85E0-E5F53197A434}" destId="{D64EF309-310D-455B-9881-95FDE2FBF27C}" srcOrd="0" destOrd="0" presId="urn:microsoft.com/office/officeart/2005/8/layout/hierarchy1"/>
    <dgm:cxn modelId="{36FA66DB-4167-4D6D-978D-F4CAFF7D2B78}" type="presParOf" srcId="{C2D8FD44-CC1A-46B8-85E0-E5F53197A434}" destId="{5226894F-C05A-436B-8B58-7589DF43DCED}" srcOrd="1" destOrd="0" presId="urn:microsoft.com/office/officeart/2005/8/layout/hierarchy1"/>
    <dgm:cxn modelId="{5BE3BD43-DE48-468D-B2E1-FC86D65C876D}" type="presParOf" srcId="{5226894F-C05A-436B-8B58-7589DF43DCED}" destId="{0DB4AEE2-DB22-4547-9BAF-5B87026A8B48}" srcOrd="0" destOrd="0" presId="urn:microsoft.com/office/officeart/2005/8/layout/hierarchy1"/>
    <dgm:cxn modelId="{77DC32BE-48C9-48A2-8EE2-16B8B8A46B57}" type="presParOf" srcId="{0DB4AEE2-DB22-4547-9BAF-5B87026A8B48}" destId="{B2A0311A-552B-4B1A-9664-49FA67FEF5C7}" srcOrd="0" destOrd="0" presId="urn:microsoft.com/office/officeart/2005/8/layout/hierarchy1"/>
    <dgm:cxn modelId="{ED5E0BB1-856A-43BF-8B77-3A54D25A263E}" type="presParOf" srcId="{0DB4AEE2-DB22-4547-9BAF-5B87026A8B48}" destId="{201972BC-5253-41B6-9F6D-D7AC9EB790D1}" srcOrd="1" destOrd="0" presId="urn:microsoft.com/office/officeart/2005/8/layout/hierarchy1"/>
    <dgm:cxn modelId="{E73A4464-53ED-43E0-AFB4-93C0761C5FBB}" type="presParOf" srcId="{5226894F-C05A-436B-8B58-7589DF43DCED}" destId="{D72BF6AF-1919-4CCC-B1E9-BD7F1D9A2220}" srcOrd="1" destOrd="0" presId="urn:microsoft.com/office/officeart/2005/8/layout/hierarchy1"/>
    <dgm:cxn modelId="{1E4A96D5-F82F-4BE6-A866-C4848C85C2EF}" type="presParOf" srcId="{C2D8FD44-CC1A-46B8-85E0-E5F53197A434}" destId="{B0A433F4-FC11-4EC1-8ECA-EC800CE233A5}" srcOrd="2" destOrd="0" presId="urn:microsoft.com/office/officeart/2005/8/layout/hierarchy1"/>
    <dgm:cxn modelId="{C711F226-3F07-4544-B140-6C2EA557DF38}" type="presParOf" srcId="{C2D8FD44-CC1A-46B8-85E0-E5F53197A434}" destId="{2AA512DA-6BA9-4487-AC5A-9AD3C7B91367}" srcOrd="3" destOrd="0" presId="urn:microsoft.com/office/officeart/2005/8/layout/hierarchy1"/>
    <dgm:cxn modelId="{2763B24F-50A0-4719-ACC6-D81D79067694}" type="presParOf" srcId="{2AA512DA-6BA9-4487-AC5A-9AD3C7B91367}" destId="{DBE3B5FB-AE43-467C-BF53-26489EFD75FB}" srcOrd="0" destOrd="0" presId="urn:microsoft.com/office/officeart/2005/8/layout/hierarchy1"/>
    <dgm:cxn modelId="{BFED7BAB-B97F-4D3E-9C04-6A0A0E43C625}" type="presParOf" srcId="{DBE3B5FB-AE43-467C-BF53-26489EFD75FB}" destId="{9566DC53-6E9F-462E-A807-213473F2A462}" srcOrd="0" destOrd="0" presId="urn:microsoft.com/office/officeart/2005/8/layout/hierarchy1"/>
    <dgm:cxn modelId="{D4715CE8-F461-4EF4-A8AB-F936835930DD}" type="presParOf" srcId="{DBE3B5FB-AE43-467C-BF53-26489EFD75FB}" destId="{DA32F6D3-0601-43CD-969E-2742AF421CB8}" srcOrd="1" destOrd="0" presId="urn:microsoft.com/office/officeart/2005/8/layout/hierarchy1"/>
    <dgm:cxn modelId="{5A73DEA1-AB97-4767-AA0A-7B5B92FD2D28}" type="presParOf" srcId="{2AA512DA-6BA9-4487-AC5A-9AD3C7B91367}" destId="{A117E679-2A60-44D5-888B-BB9D110B45FF}" srcOrd="1" destOrd="0" presId="urn:microsoft.com/office/officeart/2005/8/layout/hierarchy1"/>
    <dgm:cxn modelId="{60DC31E0-C723-4BE5-96F9-FC8A4763ABB0}" type="presParOf" srcId="{A117E679-2A60-44D5-888B-BB9D110B45FF}" destId="{542884E5-A57F-43BD-A3A9-8389DE3E9658}" srcOrd="0" destOrd="0" presId="urn:microsoft.com/office/officeart/2005/8/layout/hierarchy1"/>
    <dgm:cxn modelId="{9E2AB6FF-6F62-4072-B109-44F1FE06131E}" type="presParOf" srcId="{A117E679-2A60-44D5-888B-BB9D110B45FF}" destId="{9A1F20FF-9E07-4BCC-9F79-FB66229F0AE6}" srcOrd="1" destOrd="0" presId="urn:microsoft.com/office/officeart/2005/8/layout/hierarchy1"/>
    <dgm:cxn modelId="{132F16AF-E1C5-440E-B6D8-FF6231E01E94}" type="presParOf" srcId="{9A1F20FF-9E07-4BCC-9F79-FB66229F0AE6}" destId="{EAAA1111-7839-4964-8AE7-B40ECDDF311D}" srcOrd="0" destOrd="0" presId="urn:microsoft.com/office/officeart/2005/8/layout/hierarchy1"/>
    <dgm:cxn modelId="{60437172-49CA-4AF3-A9A0-8561F927C646}" type="presParOf" srcId="{EAAA1111-7839-4964-8AE7-B40ECDDF311D}" destId="{0C4D025F-AF25-40AC-9A2E-28ABF72C9A50}" srcOrd="0" destOrd="0" presId="urn:microsoft.com/office/officeart/2005/8/layout/hierarchy1"/>
    <dgm:cxn modelId="{212DF72D-E36C-43F9-97D7-5361E410AC70}" type="presParOf" srcId="{EAAA1111-7839-4964-8AE7-B40ECDDF311D}" destId="{17B40946-A650-45E3-A3FB-ACF95420ADD8}" srcOrd="1" destOrd="0" presId="urn:microsoft.com/office/officeart/2005/8/layout/hierarchy1"/>
    <dgm:cxn modelId="{FD909047-552D-4D80-8CCD-0D46178B2402}" type="presParOf" srcId="{9A1F20FF-9E07-4BCC-9F79-FB66229F0AE6}" destId="{B7B1553A-A4CA-4341-B588-30B3244AC63A}" srcOrd="1" destOrd="0" presId="urn:microsoft.com/office/officeart/2005/8/layout/hierarchy1"/>
    <dgm:cxn modelId="{310A4D36-2E89-48B1-8E93-913D5E2EC5EF}" type="presParOf" srcId="{C2D8FD44-CC1A-46B8-85E0-E5F53197A434}" destId="{7503F2E9-152E-4368-8BAD-F9D8BE318440}" srcOrd="4" destOrd="0" presId="urn:microsoft.com/office/officeart/2005/8/layout/hierarchy1"/>
    <dgm:cxn modelId="{9FF8A3E2-25DE-46D1-A9EA-5477D3C2C57D}" type="presParOf" srcId="{C2D8FD44-CC1A-46B8-85E0-E5F53197A434}" destId="{964FD253-B11F-4880-A88F-1FB5330BF0D0}" srcOrd="5" destOrd="0" presId="urn:microsoft.com/office/officeart/2005/8/layout/hierarchy1"/>
    <dgm:cxn modelId="{F12394A8-811A-4C69-BCF7-BDEE283FBE5C}" type="presParOf" srcId="{964FD253-B11F-4880-A88F-1FB5330BF0D0}" destId="{664423A9-514A-4249-8E8B-FC215EDFFDE7}" srcOrd="0" destOrd="0" presId="urn:microsoft.com/office/officeart/2005/8/layout/hierarchy1"/>
    <dgm:cxn modelId="{9C3E39CC-E3BD-4A45-A880-7AF36F38B501}" type="presParOf" srcId="{664423A9-514A-4249-8E8B-FC215EDFFDE7}" destId="{F10678D7-24A7-4484-B613-86192557FBC9}" srcOrd="0" destOrd="0" presId="urn:microsoft.com/office/officeart/2005/8/layout/hierarchy1"/>
    <dgm:cxn modelId="{1F8E5D0E-8211-4410-A7CC-9140A8ABD881}" type="presParOf" srcId="{664423A9-514A-4249-8E8B-FC215EDFFDE7}" destId="{175B2851-6722-4641-AA9B-D7255E877DBA}" srcOrd="1" destOrd="0" presId="urn:microsoft.com/office/officeart/2005/8/layout/hierarchy1"/>
    <dgm:cxn modelId="{AC265678-54B6-43A8-B5EE-97D6A309A76A}" type="presParOf" srcId="{964FD253-B11F-4880-A88F-1FB5330BF0D0}" destId="{C7BA8D35-309E-418B-86F2-D5510BC3E468}" srcOrd="1" destOrd="0" presId="urn:microsoft.com/office/officeart/2005/8/layout/hierarchy1"/>
    <dgm:cxn modelId="{81CFAA96-2164-455E-BAB8-B397774B564A}" type="presParOf" srcId="{C7BA8D35-309E-418B-86F2-D5510BC3E468}" destId="{A1F739B5-0AC5-4D2B-BFFA-51B222750EC1}" srcOrd="0" destOrd="0" presId="urn:microsoft.com/office/officeart/2005/8/layout/hierarchy1"/>
    <dgm:cxn modelId="{9BDC4E35-5E8F-4F9C-A1D4-9525706D9088}" type="presParOf" srcId="{C7BA8D35-309E-418B-86F2-D5510BC3E468}" destId="{F14660A9-4C06-4831-85CF-2F1F20C8C1AE}" srcOrd="1" destOrd="0" presId="urn:microsoft.com/office/officeart/2005/8/layout/hierarchy1"/>
    <dgm:cxn modelId="{0944CB60-B349-4E7E-8213-595CB7B91B25}" type="presParOf" srcId="{F14660A9-4C06-4831-85CF-2F1F20C8C1AE}" destId="{798C4911-BF35-4467-9399-5050A69311DC}" srcOrd="0" destOrd="0" presId="urn:microsoft.com/office/officeart/2005/8/layout/hierarchy1"/>
    <dgm:cxn modelId="{9FFA8F68-3FA1-4C4B-971A-604D2B0121A7}" type="presParOf" srcId="{798C4911-BF35-4467-9399-5050A69311DC}" destId="{6EE66D5C-CE55-4AE9-8E0C-7C9E6B0C01DF}" srcOrd="0" destOrd="0" presId="urn:microsoft.com/office/officeart/2005/8/layout/hierarchy1"/>
    <dgm:cxn modelId="{813D2525-DB23-45DE-942B-105E88BD8953}" type="presParOf" srcId="{798C4911-BF35-4467-9399-5050A69311DC}" destId="{9644D58F-34B4-4F34-B9EC-C88F7C81A4C5}" srcOrd="1" destOrd="0" presId="urn:microsoft.com/office/officeart/2005/8/layout/hierarchy1"/>
    <dgm:cxn modelId="{20C18227-08FC-4FF4-81DF-0A958A455408}" type="presParOf" srcId="{F14660A9-4C06-4831-85CF-2F1F20C8C1AE}" destId="{0973B60F-CB0B-4D39-9514-9272BDD7A2DA}" srcOrd="1" destOrd="0" presId="urn:microsoft.com/office/officeart/2005/8/layout/hierarchy1"/>
    <dgm:cxn modelId="{C1F70ADB-3F3A-4523-AC84-C074B3C13C17}" type="presParOf" srcId="{C7BA8D35-309E-418B-86F2-D5510BC3E468}" destId="{B4AB1370-F898-4421-90DA-9183C1D8BC56}" srcOrd="2" destOrd="0" presId="urn:microsoft.com/office/officeart/2005/8/layout/hierarchy1"/>
    <dgm:cxn modelId="{2EF8D9B3-14AD-4A3F-AE15-1FA72F555EE0}" type="presParOf" srcId="{C7BA8D35-309E-418B-86F2-D5510BC3E468}" destId="{22A34D58-0071-4A22-B4C7-62CD8BAD34C9}" srcOrd="3" destOrd="0" presId="urn:microsoft.com/office/officeart/2005/8/layout/hierarchy1"/>
    <dgm:cxn modelId="{98576864-59CA-414F-AFED-2628E15A2E7D}" type="presParOf" srcId="{22A34D58-0071-4A22-B4C7-62CD8BAD34C9}" destId="{81855B05-7E62-4AD4-A282-417F19A35A83}" srcOrd="0" destOrd="0" presId="urn:microsoft.com/office/officeart/2005/8/layout/hierarchy1"/>
    <dgm:cxn modelId="{F90A4ABA-10A3-4C9C-9CF0-69C00461FFB5}" type="presParOf" srcId="{81855B05-7E62-4AD4-A282-417F19A35A83}" destId="{222CD901-49F5-403A-B2FA-499DF3D055A2}" srcOrd="0" destOrd="0" presId="urn:microsoft.com/office/officeart/2005/8/layout/hierarchy1"/>
    <dgm:cxn modelId="{621CFACE-8CB4-4559-A4B8-02DEEFEB451C}" type="presParOf" srcId="{81855B05-7E62-4AD4-A282-417F19A35A83}" destId="{2C9662F8-462F-4861-B358-6B7BDAE6EE44}" srcOrd="1" destOrd="0" presId="urn:microsoft.com/office/officeart/2005/8/layout/hierarchy1"/>
    <dgm:cxn modelId="{FC14E11B-3B72-46BC-98B4-38705DBF6D00}" type="presParOf" srcId="{22A34D58-0071-4A22-B4C7-62CD8BAD34C9}" destId="{FA55FA2E-3D13-4DEB-A382-21500E28EF09}" srcOrd="1" destOrd="0" presId="urn:microsoft.com/office/officeart/2005/8/layout/hierarchy1"/>
    <dgm:cxn modelId="{94EBF8F1-EDF6-41A7-B81D-C8AA3B15C16D}" type="presParOf" srcId="{C7BA8D35-309E-418B-86F2-D5510BC3E468}" destId="{9A45772E-79FD-4638-BC87-578D5922A679}" srcOrd="4" destOrd="0" presId="urn:microsoft.com/office/officeart/2005/8/layout/hierarchy1"/>
    <dgm:cxn modelId="{04FCA4C0-F84D-4677-99FA-3838F7E1823B}" type="presParOf" srcId="{C7BA8D35-309E-418B-86F2-D5510BC3E468}" destId="{1C73437B-886C-45B4-B42A-D57827370ED5}" srcOrd="5" destOrd="0" presId="urn:microsoft.com/office/officeart/2005/8/layout/hierarchy1"/>
    <dgm:cxn modelId="{87C2CF54-10CE-4D24-A49A-6B51301CD7DF}" type="presParOf" srcId="{1C73437B-886C-45B4-B42A-D57827370ED5}" destId="{41CD1BEA-A0BB-4D62-BA12-1463BDC692AC}" srcOrd="0" destOrd="0" presId="urn:microsoft.com/office/officeart/2005/8/layout/hierarchy1"/>
    <dgm:cxn modelId="{647E9CC8-A2EE-4A0D-94C5-8FCDA9F949D8}" type="presParOf" srcId="{41CD1BEA-A0BB-4D62-BA12-1463BDC692AC}" destId="{E04263C7-7028-4A52-872D-515E4B887C0B}" srcOrd="0" destOrd="0" presId="urn:microsoft.com/office/officeart/2005/8/layout/hierarchy1"/>
    <dgm:cxn modelId="{42B45C6F-5EE8-4CB9-8EAE-0A896D76255B}" type="presParOf" srcId="{41CD1BEA-A0BB-4D62-BA12-1463BDC692AC}" destId="{4F15F0E2-C367-4A04-97B9-8FC9C20D32D4}" srcOrd="1" destOrd="0" presId="urn:microsoft.com/office/officeart/2005/8/layout/hierarchy1"/>
    <dgm:cxn modelId="{E2625BA3-79D1-4D1C-8E42-EA99027AED65}" type="presParOf" srcId="{1C73437B-886C-45B4-B42A-D57827370ED5}" destId="{8132DCC1-19BC-4D8B-9681-2A42F1E27B52}" srcOrd="1" destOrd="0" presId="urn:microsoft.com/office/officeart/2005/8/layout/hierarchy1"/>
    <dgm:cxn modelId="{C07746FC-270B-47FE-AA6C-9556E3506A5E}" type="presParOf" srcId="{C2D8FD44-CC1A-46B8-85E0-E5F53197A434}" destId="{81F4BD05-9689-45FD-93D9-E63E393D67AA}" srcOrd="6" destOrd="0" presId="urn:microsoft.com/office/officeart/2005/8/layout/hierarchy1"/>
    <dgm:cxn modelId="{53BD2212-FC07-49A4-B576-B3AFA2BBBC8B}" type="presParOf" srcId="{C2D8FD44-CC1A-46B8-85E0-E5F53197A434}" destId="{E58EE35A-78EB-4333-9EC7-DFD8E04D6F8D}" srcOrd="7" destOrd="0" presId="urn:microsoft.com/office/officeart/2005/8/layout/hierarchy1"/>
    <dgm:cxn modelId="{3B85B6F0-B590-461A-BA72-3D039428522E}" type="presParOf" srcId="{E58EE35A-78EB-4333-9EC7-DFD8E04D6F8D}" destId="{7BD517FC-CD9B-445D-A073-3FC061C4AACD}" srcOrd="0" destOrd="0" presId="urn:microsoft.com/office/officeart/2005/8/layout/hierarchy1"/>
    <dgm:cxn modelId="{7EAE2638-AE34-44D7-A465-3D4FAFA1909F}" type="presParOf" srcId="{7BD517FC-CD9B-445D-A073-3FC061C4AACD}" destId="{53A78884-DCE7-4826-9739-5E98CB4355AE}" srcOrd="0" destOrd="0" presId="urn:microsoft.com/office/officeart/2005/8/layout/hierarchy1"/>
    <dgm:cxn modelId="{08CB3632-9368-4DA5-9BB2-294F896D0761}" type="presParOf" srcId="{7BD517FC-CD9B-445D-A073-3FC061C4AACD}" destId="{CF19A75D-1D5D-477E-A934-BCCA4E935EC0}" srcOrd="1" destOrd="0" presId="urn:microsoft.com/office/officeart/2005/8/layout/hierarchy1"/>
    <dgm:cxn modelId="{B8DC0CE1-DCBF-43A2-82EF-C3B5554D6635}" type="presParOf" srcId="{E58EE35A-78EB-4333-9EC7-DFD8E04D6F8D}" destId="{339F98DE-1645-4EA8-9F01-1973434581A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5CF6D72-F238-4A0B-95C1-39E848A95A4E}" type="doc">
      <dgm:prSet loTypeId="urn:microsoft.com/office/officeart/2005/8/layout/hierarchy4" loCatId="hierarchy" qsTypeId="urn:microsoft.com/office/officeart/2005/8/quickstyle/3d7" qsCatId="3D" csTypeId="urn:microsoft.com/office/officeart/2005/8/colors/accent1_2" csCatId="accent1" phldr="1"/>
      <dgm:spPr/>
      <dgm:t>
        <a:bodyPr/>
        <a:lstStyle/>
        <a:p>
          <a:endParaRPr lang="en-GB"/>
        </a:p>
      </dgm:t>
    </dgm:pt>
    <dgm:pt modelId="{9A1878FA-399A-4F4A-9FD0-7CF897B28C70}">
      <dgm:prSet custT="1"/>
      <dgm:spPr>
        <a:solidFill>
          <a:schemeClr val="tx1">
            <a:lumMod val="75000"/>
            <a:lumOff val="25000"/>
          </a:schemeClr>
        </a:solidFill>
      </dgm:spPr>
      <dgm:t>
        <a:bodyPr/>
        <a:lstStyle/>
        <a:p>
          <a:r>
            <a:rPr lang="en-US" sz="4800" b="1" i="0" kern="1200" spc="-10" baseline="0" dirty="0">
              <a:solidFill>
                <a:srgbClr val="00B050"/>
              </a:solidFill>
              <a:latin typeface="Times New Roman" panose="02020603050405020304" pitchFamily="18" charset="0"/>
              <a:ea typeface="+mn-ea"/>
              <a:cs typeface="Times New Roman" panose="02020603050405020304" pitchFamily="18" charset="0"/>
            </a:rPr>
            <a:t>Collision control</a:t>
          </a:r>
          <a:r>
            <a:rPr lang="en-US" sz="4800" b="1" i="1" kern="1200" spc="-10" baseline="0" dirty="0">
              <a:solidFill>
                <a:srgbClr val="00B050"/>
              </a:solidFill>
              <a:latin typeface="Times New Roman" panose="02020603050405020304" pitchFamily="18" charset="0"/>
              <a:ea typeface="+mn-ea"/>
              <a:cs typeface="Times New Roman" panose="02020603050405020304" pitchFamily="18" charset="0"/>
            </a:rPr>
            <a:t>:</a:t>
          </a:r>
          <a:endParaRPr lang="en-GB" sz="4800" b="1" i="1" kern="1200" spc="-10" baseline="0" dirty="0">
            <a:solidFill>
              <a:srgbClr val="00B050"/>
            </a:solidFill>
            <a:latin typeface="Times New Roman" panose="02020603050405020304" pitchFamily="18" charset="0"/>
            <a:ea typeface="+mn-ea"/>
            <a:cs typeface="Times New Roman" panose="02020603050405020304" pitchFamily="18" charset="0"/>
          </a:endParaRPr>
        </a:p>
      </dgm:t>
    </dgm:pt>
    <dgm:pt modelId="{4C2128B2-33C5-47EC-BF25-25860762895C}" type="parTrans" cxnId="{91F03D64-E43B-4D79-9DCB-25E0FD42C275}">
      <dgm:prSet/>
      <dgm:spPr/>
      <dgm:t>
        <a:bodyPr/>
        <a:lstStyle/>
        <a:p>
          <a:endParaRPr lang="en-GB"/>
        </a:p>
      </dgm:t>
    </dgm:pt>
    <dgm:pt modelId="{D488BCDB-4553-45E7-AA0D-0244513AFCBF}" type="sibTrans" cxnId="{91F03D64-E43B-4D79-9DCB-25E0FD42C275}">
      <dgm:prSet/>
      <dgm:spPr/>
      <dgm:t>
        <a:bodyPr/>
        <a:lstStyle/>
        <a:p>
          <a:endParaRPr lang="en-GB"/>
        </a:p>
      </dgm:t>
    </dgm:pt>
    <dgm:pt modelId="{05121E2A-0C7D-4E21-9672-EA4C76A85B5E}">
      <dgm:prSet/>
      <dgm:spPr>
        <a:solidFill>
          <a:srgbClr val="00B050"/>
        </a:solidFill>
      </dgm:spPr>
      <dgm:t>
        <a:bodyPr/>
        <a:lstStyle/>
        <a:p>
          <a:r>
            <a:rPr lang="en-US" b="1" baseline="0" dirty="0"/>
            <a:t>provided by ‘</a:t>
          </a:r>
          <a:r>
            <a:rPr lang="en-US" b="1" baseline="0" dirty="0">
              <a:solidFill>
                <a:srgbClr val="FFFF00"/>
              </a:solidFill>
            </a:rPr>
            <a:t>hold-on</a:t>
          </a:r>
          <a:r>
            <a:rPr lang="en-US" b="1" baseline="0" dirty="0"/>
            <a:t>’ service</a:t>
          </a:r>
          <a:endParaRPr lang="en-GB" b="1" dirty="0"/>
        </a:p>
      </dgm:t>
    </dgm:pt>
    <dgm:pt modelId="{DEFC3374-589F-46ED-8CBA-17C3DDDBD571}" type="parTrans" cxnId="{D3C8EE90-62EA-4491-AE95-003A2CABF27B}">
      <dgm:prSet/>
      <dgm:spPr/>
      <dgm:t>
        <a:bodyPr/>
        <a:lstStyle/>
        <a:p>
          <a:endParaRPr lang="en-GB"/>
        </a:p>
      </dgm:t>
    </dgm:pt>
    <dgm:pt modelId="{34E5A526-E3D1-4647-A1B3-1EE06EE24CFB}" type="sibTrans" cxnId="{D3C8EE90-62EA-4491-AE95-003A2CABF27B}">
      <dgm:prSet/>
      <dgm:spPr/>
      <dgm:t>
        <a:bodyPr/>
        <a:lstStyle/>
        <a:p>
          <a:endParaRPr lang="en-GB"/>
        </a:p>
      </dgm:t>
    </dgm:pt>
    <dgm:pt modelId="{853B9C94-7E32-441A-911F-2139FFA65389}">
      <dgm:prSet/>
      <dgm:spPr>
        <a:solidFill>
          <a:srgbClr val="00B050"/>
        </a:solidFill>
      </dgm:spPr>
      <dgm:t>
        <a:bodyPr/>
        <a:lstStyle/>
        <a:p>
          <a:r>
            <a:rPr lang="en-US" b="1" baseline="0" dirty="0"/>
            <a:t>Ordinarily, colleague = obstacle</a:t>
          </a:r>
          <a:endParaRPr lang="en-GB" b="1" dirty="0"/>
        </a:p>
      </dgm:t>
    </dgm:pt>
    <dgm:pt modelId="{40BE5C00-C282-46BE-96FD-2D4F4729F89F}" type="parTrans" cxnId="{6D502A45-3865-47A9-8965-B9E8DADAA6CC}">
      <dgm:prSet/>
      <dgm:spPr/>
      <dgm:t>
        <a:bodyPr/>
        <a:lstStyle/>
        <a:p>
          <a:endParaRPr lang="en-GB"/>
        </a:p>
      </dgm:t>
    </dgm:pt>
    <dgm:pt modelId="{03A2FC8A-E35D-4A83-925A-CD6C63C8C3A2}" type="sibTrans" cxnId="{6D502A45-3865-47A9-8965-B9E8DADAA6CC}">
      <dgm:prSet/>
      <dgm:spPr/>
      <dgm:t>
        <a:bodyPr/>
        <a:lstStyle/>
        <a:p>
          <a:endParaRPr lang="en-GB"/>
        </a:p>
      </dgm:t>
    </dgm:pt>
    <dgm:pt modelId="{302C8DE9-49A9-4FFF-9D31-AA11891E36B3}">
      <dgm:prSet/>
      <dgm:spPr>
        <a:solidFill>
          <a:srgbClr val="00B050"/>
        </a:solidFill>
      </dgm:spPr>
      <dgm:t>
        <a:bodyPr/>
        <a:lstStyle/>
        <a:p>
          <a:r>
            <a:rPr lang="en-US" b="1" baseline="0" dirty="0"/>
            <a:t>Necessary for Rev algorithm</a:t>
          </a:r>
          <a:endParaRPr lang="en-GB" b="1" dirty="0"/>
        </a:p>
      </dgm:t>
    </dgm:pt>
    <dgm:pt modelId="{4F62C89E-8DDC-416E-B44E-FECF6D1BC3EB}" type="parTrans" cxnId="{ED54B9AF-CE42-4EBB-ABDB-44AA4BF36568}">
      <dgm:prSet/>
      <dgm:spPr/>
      <dgm:t>
        <a:bodyPr/>
        <a:lstStyle/>
        <a:p>
          <a:endParaRPr lang="en-GB"/>
        </a:p>
      </dgm:t>
    </dgm:pt>
    <dgm:pt modelId="{9DFFA2C4-4F64-4A28-B97B-12F0C656A1C3}" type="sibTrans" cxnId="{ED54B9AF-CE42-4EBB-ABDB-44AA4BF36568}">
      <dgm:prSet/>
      <dgm:spPr/>
      <dgm:t>
        <a:bodyPr/>
        <a:lstStyle/>
        <a:p>
          <a:endParaRPr lang="en-GB"/>
        </a:p>
      </dgm:t>
    </dgm:pt>
    <dgm:pt modelId="{920C2CDD-C0FB-4935-B511-165D365A0D7A}" type="pres">
      <dgm:prSet presAssocID="{85CF6D72-F238-4A0B-95C1-39E848A95A4E}" presName="Name0" presStyleCnt="0">
        <dgm:presLayoutVars>
          <dgm:chPref val="1"/>
          <dgm:dir/>
          <dgm:animOne val="branch"/>
          <dgm:animLvl val="lvl"/>
          <dgm:resizeHandles/>
        </dgm:presLayoutVars>
      </dgm:prSet>
      <dgm:spPr/>
    </dgm:pt>
    <dgm:pt modelId="{D1E3C786-830D-4E6A-B806-CFC746173C6B}" type="pres">
      <dgm:prSet presAssocID="{9A1878FA-399A-4F4A-9FD0-7CF897B28C70}" presName="vertOne" presStyleCnt="0"/>
      <dgm:spPr/>
    </dgm:pt>
    <dgm:pt modelId="{5447B4A9-ED6B-429B-9A16-186FBC50D44B}" type="pres">
      <dgm:prSet presAssocID="{9A1878FA-399A-4F4A-9FD0-7CF897B28C70}" presName="txOne" presStyleLbl="node0" presStyleIdx="0" presStyleCnt="1">
        <dgm:presLayoutVars>
          <dgm:chPref val="3"/>
        </dgm:presLayoutVars>
      </dgm:prSet>
      <dgm:spPr/>
    </dgm:pt>
    <dgm:pt modelId="{BFAEEC80-BED5-4C35-A5EC-22335CF000F2}" type="pres">
      <dgm:prSet presAssocID="{9A1878FA-399A-4F4A-9FD0-7CF897B28C70}" presName="parTransOne" presStyleCnt="0"/>
      <dgm:spPr/>
    </dgm:pt>
    <dgm:pt modelId="{3C36AD3D-AB30-4D0B-A9D7-6418FF91F1FF}" type="pres">
      <dgm:prSet presAssocID="{9A1878FA-399A-4F4A-9FD0-7CF897B28C70}" presName="horzOne" presStyleCnt="0"/>
      <dgm:spPr/>
    </dgm:pt>
    <dgm:pt modelId="{684EC0BE-3646-4C09-9338-E27AE757678A}" type="pres">
      <dgm:prSet presAssocID="{05121E2A-0C7D-4E21-9672-EA4C76A85B5E}" presName="vertTwo" presStyleCnt="0"/>
      <dgm:spPr/>
    </dgm:pt>
    <dgm:pt modelId="{BF738C08-5EC0-41C8-8F6A-F4DA43C7B3DF}" type="pres">
      <dgm:prSet presAssocID="{05121E2A-0C7D-4E21-9672-EA4C76A85B5E}" presName="txTwo" presStyleLbl="node2" presStyleIdx="0" presStyleCnt="3">
        <dgm:presLayoutVars>
          <dgm:chPref val="3"/>
        </dgm:presLayoutVars>
      </dgm:prSet>
      <dgm:spPr/>
    </dgm:pt>
    <dgm:pt modelId="{8BA69F1B-37BF-4139-B024-937EC56DC783}" type="pres">
      <dgm:prSet presAssocID="{05121E2A-0C7D-4E21-9672-EA4C76A85B5E}" presName="horzTwo" presStyleCnt="0"/>
      <dgm:spPr/>
    </dgm:pt>
    <dgm:pt modelId="{4B9E7D44-2A96-4CB0-86E9-3A0257E4FCAD}" type="pres">
      <dgm:prSet presAssocID="{34E5A526-E3D1-4647-A1B3-1EE06EE24CFB}" presName="sibSpaceTwo" presStyleCnt="0"/>
      <dgm:spPr/>
    </dgm:pt>
    <dgm:pt modelId="{692B257A-0274-4DB7-AA36-FB80917BA75F}" type="pres">
      <dgm:prSet presAssocID="{853B9C94-7E32-441A-911F-2139FFA65389}" presName="vertTwo" presStyleCnt="0"/>
      <dgm:spPr/>
    </dgm:pt>
    <dgm:pt modelId="{B0E10A77-8C6C-437F-A187-EAB9E381F0C3}" type="pres">
      <dgm:prSet presAssocID="{853B9C94-7E32-441A-911F-2139FFA65389}" presName="txTwo" presStyleLbl="node2" presStyleIdx="1" presStyleCnt="3">
        <dgm:presLayoutVars>
          <dgm:chPref val="3"/>
        </dgm:presLayoutVars>
      </dgm:prSet>
      <dgm:spPr/>
    </dgm:pt>
    <dgm:pt modelId="{6F9AC9C4-6A04-467E-9FF8-ADBF919780E6}" type="pres">
      <dgm:prSet presAssocID="{853B9C94-7E32-441A-911F-2139FFA65389}" presName="horzTwo" presStyleCnt="0"/>
      <dgm:spPr/>
    </dgm:pt>
    <dgm:pt modelId="{BC5B9F96-BDEC-4144-A0AD-DC3F437CA0F8}" type="pres">
      <dgm:prSet presAssocID="{03A2FC8A-E35D-4A83-925A-CD6C63C8C3A2}" presName="sibSpaceTwo" presStyleCnt="0"/>
      <dgm:spPr/>
    </dgm:pt>
    <dgm:pt modelId="{6433B8A9-1217-414A-80DB-B0A6049E6EF0}" type="pres">
      <dgm:prSet presAssocID="{302C8DE9-49A9-4FFF-9D31-AA11891E36B3}" presName="vertTwo" presStyleCnt="0"/>
      <dgm:spPr/>
    </dgm:pt>
    <dgm:pt modelId="{96D703C3-F53E-414C-A0BB-A6474A7D0F16}" type="pres">
      <dgm:prSet presAssocID="{302C8DE9-49A9-4FFF-9D31-AA11891E36B3}" presName="txTwo" presStyleLbl="node2" presStyleIdx="2" presStyleCnt="3">
        <dgm:presLayoutVars>
          <dgm:chPref val="3"/>
        </dgm:presLayoutVars>
      </dgm:prSet>
      <dgm:spPr/>
    </dgm:pt>
    <dgm:pt modelId="{8EFFBBCD-5D0D-4EC4-AA5D-E2C9F09B05FC}" type="pres">
      <dgm:prSet presAssocID="{302C8DE9-49A9-4FFF-9D31-AA11891E36B3}" presName="horzTwo" presStyleCnt="0"/>
      <dgm:spPr/>
    </dgm:pt>
  </dgm:ptLst>
  <dgm:cxnLst>
    <dgm:cxn modelId="{878F0327-5E2D-422A-8708-D6E3BF6E2A85}" type="presOf" srcId="{302C8DE9-49A9-4FFF-9D31-AA11891E36B3}" destId="{96D703C3-F53E-414C-A0BB-A6474A7D0F16}" srcOrd="0" destOrd="0" presId="urn:microsoft.com/office/officeart/2005/8/layout/hierarchy4"/>
    <dgm:cxn modelId="{91F03D64-E43B-4D79-9DCB-25E0FD42C275}" srcId="{85CF6D72-F238-4A0B-95C1-39E848A95A4E}" destId="{9A1878FA-399A-4F4A-9FD0-7CF897B28C70}" srcOrd="0" destOrd="0" parTransId="{4C2128B2-33C5-47EC-BF25-25860762895C}" sibTransId="{D488BCDB-4553-45E7-AA0D-0244513AFCBF}"/>
    <dgm:cxn modelId="{6D502A45-3865-47A9-8965-B9E8DADAA6CC}" srcId="{9A1878FA-399A-4F4A-9FD0-7CF897B28C70}" destId="{853B9C94-7E32-441A-911F-2139FFA65389}" srcOrd="1" destOrd="0" parTransId="{40BE5C00-C282-46BE-96FD-2D4F4729F89F}" sibTransId="{03A2FC8A-E35D-4A83-925A-CD6C63C8C3A2}"/>
    <dgm:cxn modelId="{BA8B3768-7A17-43E7-9551-81B27E7347D0}" type="presOf" srcId="{853B9C94-7E32-441A-911F-2139FFA65389}" destId="{B0E10A77-8C6C-437F-A187-EAB9E381F0C3}" srcOrd="0" destOrd="0" presId="urn:microsoft.com/office/officeart/2005/8/layout/hierarchy4"/>
    <dgm:cxn modelId="{D3C8EE90-62EA-4491-AE95-003A2CABF27B}" srcId="{9A1878FA-399A-4F4A-9FD0-7CF897B28C70}" destId="{05121E2A-0C7D-4E21-9672-EA4C76A85B5E}" srcOrd="0" destOrd="0" parTransId="{DEFC3374-589F-46ED-8CBA-17C3DDDBD571}" sibTransId="{34E5A526-E3D1-4647-A1B3-1EE06EE24CFB}"/>
    <dgm:cxn modelId="{7C31AFA0-9094-41F8-9482-7FF62EF026AA}" type="presOf" srcId="{9A1878FA-399A-4F4A-9FD0-7CF897B28C70}" destId="{5447B4A9-ED6B-429B-9A16-186FBC50D44B}" srcOrd="0" destOrd="0" presId="urn:microsoft.com/office/officeart/2005/8/layout/hierarchy4"/>
    <dgm:cxn modelId="{ED54B9AF-CE42-4EBB-ABDB-44AA4BF36568}" srcId="{9A1878FA-399A-4F4A-9FD0-7CF897B28C70}" destId="{302C8DE9-49A9-4FFF-9D31-AA11891E36B3}" srcOrd="2" destOrd="0" parTransId="{4F62C89E-8DDC-416E-B44E-FECF6D1BC3EB}" sibTransId="{9DFFA2C4-4F64-4A28-B97B-12F0C656A1C3}"/>
    <dgm:cxn modelId="{EF9599B7-4EAE-44E6-B7CE-A8AD267DE874}" type="presOf" srcId="{05121E2A-0C7D-4E21-9672-EA4C76A85B5E}" destId="{BF738C08-5EC0-41C8-8F6A-F4DA43C7B3DF}" srcOrd="0" destOrd="0" presId="urn:microsoft.com/office/officeart/2005/8/layout/hierarchy4"/>
    <dgm:cxn modelId="{5BE48FD3-9BE8-48FC-910D-FC0C637D657A}" type="presOf" srcId="{85CF6D72-F238-4A0B-95C1-39E848A95A4E}" destId="{920C2CDD-C0FB-4935-B511-165D365A0D7A}" srcOrd="0" destOrd="0" presId="urn:microsoft.com/office/officeart/2005/8/layout/hierarchy4"/>
    <dgm:cxn modelId="{855CD648-047C-4EF2-8535-AC8299387965}" type="presParOf" srcId="{920C2CDD-C0FB-4935-B511-165D365A0D7A}" destId="{D1E3C786-830D-4E6A-B806-CFC746173C6B}" srcOrd="0" destOrd="0" presId="urn:microsoft.com/office/officeart/2005/8/layout/hierarchy4"/>
    <dgm:cxn modelId="{44BDC606-75FF-4DA0-BBE8-FA8B46448E7E}" type="presParOf" srcId="{D1E3C786-830D-4E6A-B806-CFC746173C6B}" destId="{5447B4A9-ED6B-429B-9A16-186FBC50D44B}" srcOrd="0" destOrd="0" presId="urn:microsoft.com/office/officeart/2005/8/layout/hierarchy4"/>
    <dgm:cxn modelId="{C4F4958D-BA34-4AA3-9922-350C38E6A6D4}" type="presParOf" srcId="{D1E3C786-830D-4E6A-B806-CFC746173C6B}" destId="{BFAEEC80-BED5-4C35-A5EC-22335CF000F2}" srcOrd="1" destOrd="0" presId="urn:microsoft.com/office/officeart/2005/8/layout/hierarchy4"/>
    <dgm:cxn modelId="{B0651B8A-DCBE-4AB5-BDCF-448366F41BCB}" type="presParOf" srcId="{D1E3C786-830D-4E6A-B806-CFC746173C6B}" destId="{3C36AD3D-AB30-4D0B-A9D7-6418FF91F1FF}" srcOrd="2" destOrd="0" presId="urn:microsoft.com/office/officeart/2005/8/layout/hierarchy4"/>
    <dgm:cxn modelId="{0E0900B9-F1A4-425B-A5AF-541AF514F524}" type="presParOf" srcId="{3C36AD3D-AB30-4D0B-A9D7-6418FF91F1FF}" destId="{684EC0BE-3646-4C09-9338-E27AE757678A}" srcOrd="0" destOrd="0" presId="urn:microsoft.com/office/officeart/2005/8/layout/hierarchy4"/>
    <dgm:cxn modelId="{73770D7D-385E-4449-94A0-A652EB537D7D}" type="presParOf" srcId="{684EC0BE-3646-4C09-9338-E27AE757678A}" destId="{BF738C08-5EC0-41C8-8F6A-F4DA43C7B3DF}" srcOrd="0" destOrd="0" presId="urn:microsoft.com/office/officeart/2005/8/layout/hierarchy4"/>
    <dgm:cxn modelId="{B9F0CAC6-AF39-4871-A7E4-7CB8E0A2C1F1}" type="presParOf" srcId="{684EC0BE-3646-4C09-9338-E27AE757678A}" destId="{8BA69F1B-37BF-4139-B024-937EC56DC783}" srcOrd="1" destOrd="0" presId="urn:microsoft.com/office/officeart/2005/8/layout/hierarchy4"/>
    <dgm:cxn modelId="{B45ABFD0-A845-41E3-A306-E9A917A89B4C}" type="presParOf" srcId="{3C36AD3D-AB30-4D0B-A9D7-6418FF91F1FF}" destId="{4B9E7D44-2A96-4CB0-86E9-3A0257E4FCAD}" srcOrd="1" destOrd="0" presId="urn:microsoft.com/office/officeart/2005/8/layout/hierarchy4"/>
    <dgm:cxn modelId="{6759EE18-D2FA-4C50-B93D-C7D59D0B9ABE}" type="presParOf" srcId="{3C36AD3D-AB30-4D0B-A9D7-6418FF91F1FF}" destId="{692B257A-0274-4DB7-AA36-FB80917BA75F}" srcOrd="2" destOrd="0" presId="urn:microsoft.com/office/officeart/2005/8/layout/hierarchy4"/>
    <dgm:cxn modelId="{29C16318-3E72-4896-9063-30BAF9304D63}" type="presParOf" srcId="{692B257A-0274-4DB7-AA36-FB80917BA75F}" destId="{B0E10A77-8C6C-437F-A187-EAB9E381F0C3}" srcOrd="0" destOrd="0" presId="urn:microsoft.com/office/officeart/2005/8/layout/hierarchy4"/>
    <dgm:cxn modelId="{B8896194-AE3E-45BD-9BF4-AB8DF0BC745F}" type="presParOf" srcId="{692B257A-0274-4DB7-AA36-FB80917BA75F}" destId="{6F9AC9C4-6A04-467E-9FF8-ADBF919780E6}" srcOrd="1" destOrd="0" presId="urn:microsoft.com/office/officeart/2005/8/layout/hierarchy4"/>
    <dgm:cxn modelId="{DADF3190-2235-4DD6-B663-5CD6D8CE8D1D}" type="presParOf" srcId="{3C36AD3D-AB30-4D0B-A9D7-6418FF91F1FF}" destId="{BC5B9F96-BDEC-4144-A0AD-DC3F437CA0F8}" srcOrd="3" destOrd="0" presId="urn:microsoft.com/office/officeart/2005/8/layout/hierarchy4"/>
    <dgm:cxn modelId="{F29C88F5-0E8A-4ED4-A0CA-DF48D36244D9}" type="presParOf" srcId="{3C36AD3D-AB30-4D0B-A9D7-6418FF91F1FF}" destId="{6433B8A9-1217-414A-80DB-B0A6049E6EF0}" srcOrd="4" destOrd="0" presId="urn:microsoft.com/office/officeart/2005/8/layout/hierarchy4"/>
    <dgm:cxn modelId="{21C22C5E-4BCD-403C-B18A-5DC521C26112}" type="presParOf" srcId="{6433B8A9-1217-414A-80DB-B0A6049E6EF0}" destId="{96D703C3-F53E-414C-A0BB-A6474A7D0F16}" srcOrd="0" destOrd="0" presId="urn:microsoft.com/office/officeart/2005/8/layout/hierarchy4"/>
    <dgm:cxn modelId="{385EEC93-607D-4CF6-A223-6E506BD08A5E}" type="presParOf" srcId="{6433B8A9-1217-414A-80DB-B0A6049E6EF0}" destId="{8EFFBBCD-5D0D-4EC4-AA5D-E2C9F09B05FC}" srcOrd="1" destOrd="0" presId="urn:microsoft.com/office/officeart/2005/8/layout/hierarchy4"/>
  </dgm:cxnLst>
  <dgm:bg>
    <a:solidFill>
      <a:srgbClr val="002060"/>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CE5D7E9-9A10-4E07-A050-48AEE5E77C43}" type="doc">
      <dgm:prSet loTypeId="urn:microsoft.com/office/officeart/2005/8/layout/hierarchy4" loCatId="list" qsTypeId="urn:microsoft.com/office/officeart/2005/8/quickstyle/3d7" qsCatId="3D" csTypeId="urn:microsoft.com/office/officeart/2005/8/colors/accent1_2" csCatId="accent1" phldr="1"/>
      <dgm:spPr/>
      <dgm:t>
        <a:bodyPr/>
        <a:lstStyle/>
        <a:p>
          <a:endParaRPr lang="en-GB"/>
        </a:p>
      </dgm:t>
    </dgm:pt>
    <dgm:pt modelId="{8B93DD95-CFCA-4BDB-B0C5-5ABCC0DA039A}">
      <dgm:prSet/>
      <dgm:spPr>
        <a:solidFill>
          <a:srgbClr val="FFC000"/>
        </a:solidFill>
      </dgm:spPr>
      <dgm:t>
        <a:bodyPr/>
        <a:lstStyle/>
        <a:p>
          <a:r>
            <a:rPr lang="en-US" b="1" dirty="0"/>
            <a:t>Condition of operation for the dual-robot navigation:</a:t>
          </a:r>
          <a:endParaRPr lang="en-GB" dirty="0"/>
        </a:p>
      </dgm:t>
    </dgm:pt>
    <dgm:pt modelId="{268E6D95-8F98-43FC-B2EA-F272CC9EDBB4}" type="parTrans" cxnId="{D55069FB-E338-462E-A535-29D6622AF9D5}">
      <dgm:prSet/>
      <dgm:spPr/>
      <dgm:t>
        <a:bodyPr/>
        <a:lstStyle/>
        <a:p>
          <a:endParaRPr lang="en-GB"/>
        </a:p>
      </dgm:t>
    </dgm:pt>
    <dgm:pt modelId="{934F13A5-53FE-4B8B-9BAB-9397C106785F}" type="sibTrans" cxnId="{D55069FB-E338-462E-A535-29D6622AF9D5}">
      <dgm:prSet/>
      <dgm:spPr/>
      <dgm:t>
        <a:bodyPr/>
        <a:lstStyle/>
        <a:p>
          <a:endParaRPr lang="en-GB"/>
        </a:p>
      </dgm:t>
    </dgm:pt>
    <dgm:pt modelId="{CB69365E-D16B-447E-80B8-37A700E1E738}">
      <dgm:prSet/>
      <dgm:spPr/>
      <dgm:t>
        <a:bodyPr/>
        <a:lstStyle/>
        <a:p>
          <a:r>
            <a:rPr lang="en-US" b="1"/>
            <a:t>Enough space</a:t>
          </a:r>
          <a:endParaRPr lang="en-GB" dirty="0"/>
        </a:p>
      </dgm:t>
    </dgm:pt>
    <dgm:pt modelId="{9A23D285-00B6-453C-844D-EA6BD3E753D7}" type="parTrans" cxnId="{304C11CC-3B33-4602-975C-373104C1AF57}">
      <dgm:prSet/>
      <dgm:spPr/>
      <dgm:t>
        <a:bodyPr/>
        <a:lstStyle/>
        <a:p>
          <a:endParaRPr lang="en-GB"/>
        </a:p>
      </dgm:t>
    </dgm:pt>
    <dgm:pt modelId="{F667E322-75D7-4E98-8F03-57E1029AF91E}" type="sibTrans" cxnId="{304C11CC-3B33-4602-975C-373104C1AF57}">
      <dgm:prSet/>
      <dgm:spPr/>
      <dgm:t>
        <a:bodyPr/>
        <a:lstStyle/>
        <a:p>
          <a:endParaRPr lang="en-GB"/>
        </a:p>
      </dgm:t>
    </dgm:pt>
    <dgm:pt modelId="{D8E402CA-A364-4A72-8960-382D2C9F5178}" type="pres">
      <dgm:prSet presAssocID="{DCE5D7E9-9A10-4E07-A050-48AEE5E77C43}" presName="Name0" presStyleCnt="0">
        <dgm:presLayoutVars>
          <dgm:chPref val="1"/>
          <dgm:dir/>
          <dgm:animOne val="branch"/>
          <dgm:animLvl val="lvl"/>
          <dgm:resizeHandles/>
        </dgm:presLayoutVars>
      </dgm:prSet>
      <dgm:spPr/>
    </dgm:pt>
    <dgm:pt modelId="{36F96141-BB39-487F-9D15-BC61BD4FD154}" type="pres">
      <dgm:prSet presAssocID="{8B93DD95-CFCA-4BDB-B0C5-5ABCC0DA039A}" presName="vertOne" presStyleCnt="0"/>
      <dgm:spPr/>
    </dgm:pt>
    <dgm:pt modelId="{3CB674F5-80E4-4396-9756-83B51491BC65}" type="pres">
      <dgm:prSet presAssocID="{8B93DD95-CFCA-4BDB-B0C5-5ABCC0DA039A}" presName="txOne" presStyleLbl="node0" presStyleIdx="0" presStyleCnt="2">
        <dgm:presLayoutVars>
          <dgm:chPref val="3"/>
        </dgm:presLayoutVars>
      </dgm:prSet>
      <dgm:spPr/>
    </dgm:pt>
    <dgm:pt modelId="{E4A2DE7A-8CB3-4E4C-B9C9-A45E8A80627C}" type="pres">
      <dgm:prSet presAssocID="{8B93DD95-CFCA-4BDB-B0C5-5ABCC0DA039A}" presName="horzOne" presStyleCnt="0"/>
      <dgm:spPr/>
    </dgm:pt>
    <dgm:pt modelId="{B0A798C6-E306-4B7A-BE61-4EED8DE4E081}" type="pres">
      <dgm:prSet presAssocID="{934F13A5-53FE-4B8B-9BAB-9397C106785F}" presName="sibSpaceOne" presStyleCnt="0"/>
      <dgm:spPr/>
    </dgm:pt>
    <dgm:pt modelId="{3DD00F37-C8E0-449E-A2CC-F70605C8ED89}" type="pres">
      <dgm:prSet presAssocID="{CB69365E-D16B-447E-80B8-37A700E1E738}" presName="vertOne" presStyleCnt="0"/>
      <dgm:spPr/>
    </dgm:pt>
    <dgm:pt modelId="{A161DE61-676D-4CFA-98A5-D26B695BFFE4}" type="pres">
      <dgm:prSet presAssocID="{CB69365E-D16B-447E-80B8-37A700E1E738}" presName="txOne" presStyleLbl="node0" presStyleIdx="1" presStyleCnt="2">
        <dgm:presLayoutVars>
          <dgm:chPref val="3"/>
        </dgm:presLayoutVars>
      </dgm:prSet>
      <dgm:spPr/>
    </dgm:pt>
    <dgm:pt modelId="{A1F978EC-EBA1-45F3-A84B-C71EA418DD73}" type="pres">
      <dgm:prSet presAssocID="{CB69365E-D16B-447E-80B8-37A700E1E738}" presName="horzOne" presStyleCnt="0"/>
      <dgm:spPr/>
    </dgm:pt>
  </dgm:ptLst>
  <dgm:cxnLst>
    <dgm:cxn modelId="{E1581627-BA42-410C-AB49-D6AA9630C1F0}" type="presOf" srcId="{CB69365E-D16B-447E-80B8-37A700E1E738}" destId="{A161DE61-676D-4CFA-98A5-D26B695BFFE4}" srcOrd="0" destOrd="0" presId="urn:microsoft.com/office/officeart/2005/8/layout/hierarchy4"/>
    <dgm:cxn modelId="{A05C836D-232B-4FFF-8FB2-9EF281ADA5B4}" type="presOf" srcId="{DCE5D7E9-9A10-4E07-A050-48AEE5E77C43}" destId="{D8E402CA-A364-4A72-8960-382D2C9F5178}" srcOrd="0" destOrd="0" presId="urn:microsoft.com/office/officeart/2005/8/layout/hierarchy4"/>
    <dgm:cxn modelId="{E2E9056E-593B-43D0-A22D-CFC479867E9F}" type="presOf" srcId="{8B93DD95-CFCA-4BDB-B0C5-5ABCC0DA039A}" destId="{3CB674F5-80E4-4396-9756-83B51491BC65}" srcOrd="0" destOrd="0" presId="urn:microsoft.com/office/officeart/2005/8/layout/hierarchy4"/>
    <dgm:cxn modelId="{304C11CC-3B33-4602-975C-373104C1AF57}" srcId="{DCE5D7E9-9A10-4E07-A050-48AEE5E77C43}" destId="{CB69365E-D16B-447E-80B8-37A700E1E738}" srcOrd="1" destOrd="0" parTransId="{9A23D285-00B6-453C-844D-EA6BD3E753D7}" sibTransId="{F667E322-75D7-4E98-8F03-57E1029AF91E}"/>
    <dgm:cxn modelId="{D55069FB-E338-462E-A535-29D6622AF9D5}" srcId="{DCE5D7E9-9A10-4E07-A050-48AEE5E77C43}" destId="{8B93DD95-CFCA-4BDB-B0C5-5ABCC0DA039A}" srcOrd="0" destOrd="0" parTransId="{268E6D95-8F98-43FC-B2EA-F272CC9EDBB4}" sibTransId="{934F13A5-53FE-4B8B-9BAB-9397C106785F}"/>
    <dgm:cxn modelId="{E2EF374E-4207-4433-BC7D-45867FDDAE08}" type="presParOf" srcId="{D8E402CA-A364-4A72-8960-382D2C9F5178}" destId="{36F96141-BB39-487F-9D15-BC61BD4FD154}" srcOrd="0" destOrd="0" presId="urn:microsoft.com/office/officeart/2005/8/layout/hierarchy4"/>
    <dgm:cxn modelId="{713B2B0F-85C2-4BB8-908D-DC6BBBF9C609}" type="presParOf" srcId="{36F96141-BB39-487F-9D15-BC61BD4FD154}" destId="{3CB674F5-80E4-4396-9756-83B51491BC65}" srcOrd="0" destOrd="0" presId="urn:microsoft.com/office/officeart/2005/8/layout/hierarchy4"/>
    <dgm:cxn modelId="{378BD2AA-B6D2-4989-A024-ED9CEBE909CD}" type="presParOf" srcId="{36F96141-BB39-487F-9D15-BC61BD4FD154}" destId="{E4A2DE7A-8CB3-4E4C-B9C9-A45E8A80627C}" srcOrd="1" destOrd="0" presId="urn:microsoft.com/office/officeart/2005/8/layout/hierarchy4"/>
    <dgm:cxn modelId="{0F5A0922-FAD6-4F57-A5F3-0440CC0C80A3}" type="presParOf" srcId="{D8E402CA-A364-4A72-8960-382D2C9F5178}" destId="{B0A798C6-E306-4B7A-BE61-4EED8DE4E081}" srcOrd="1" destOrd="0" presId="urn:microsoft.com/office/officeart/2005/8/layout/hierarchy4"/>
    <dgm:cxn modelId="{B6458885-8D44-4FDA-9A5D-C29EF4FB9C6F}" type="presParOf" srcId="{D8E402CA-A364-4A72-8960-382D2C9F5178}" destId="{3DD00F37-C8E0-449E-A2CC-F70605C8ED89}" srcOrd="2" destOrd="0" presId="urn:microsoft.com/office/officeart/2005/8/layout/hierarchy4"/>
    <dgm:cxn modelId="{C06C6391-15FB-407C-B92A-8F2F52F9A6D9}" type="presParOf" srcId="{3DD00F37-C8E0-449E-A2CC-F70605C8ED89}" destId="{A161DE61-676D-4CFA-98A5-D26B695BFFE4}" srcOrd="0" destOrd="0" presId="urn:microsoft.com/office/officeart/2005/8/layout/hierarchy4"/>
    <dgm:cxn modelId="{C955CDD5-394C-4D02-9312-99C4D15E8EFA}" type="presParOf" srcId="{3DD00F37-C8E0-449E-A2CC-F70605C8ED89}" destId="{A1F978EC-EBA1-45F3-A84B-C71EA418DD73}" srcOrd="1" destOrd="0" presId="urn:microsoft.com/office/officeart/2005/8/layout/hierarchy4"/>
  </dgm:cxnLst>
  <dgm:bg>
    <a:solidFill>
      <a:srgbClr val="00B0F0"/>
    </a:solidFill>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D5C566-07EF-4AAF-9C58-B70B99A300F0}">
      <dsp:nvSpPr>
        <dsp:cNvPr id="0" name=""/>
        <dsp:cNvSpPr/>
      </dsp:nvSpPr>
      <dsp:spPr>
        <a:xfrm>
          <a:off x="0" y="0"/>
          <a:ext cx="8814217" cy="1952685"/>
        </a:xfrm>
        <a:prstGeom prst="roundRect">
          <a:avLst>
            <a:gd name="adj" fmla="val 10000"/>
          </a:avLst>
        </a:prstGeom>
        <a:solidFill>
          <a:srgbClr val="002060">
            <a:alpha val="90000"/>
          </a:srgbClr>
        </a:solidFill>
        <a:ln w="12700" cap="flat" cmpd="sng" algn="ctr">
          <a:solidFill>
            <a:schemeClr val="accent1">
              <a:alpha val="90000"/>
              <a:tint val="40000"/>
              <a:hueOff val="0"/>
              <a:satOff val="0"/>
              <a:lumOff val="0"/>
              <a:alphaOff val="0"/>
            </a:schemeClr>
          </a:solidFill>
          <a:prstDash val="solid"/>
          <a:miter lim="800000"/>
        </a:ln>
        <a:effectLst/>
        <a:scene3d>
          <a:camera prst="orthographicFront"/>
          <a:lightRig rig="threePt" dir="t"/>
        </a:scene3d>
        <a:sp3d>
          <a:bevelT w="139700" h="139700" prst="divot"/>
        </a:sp3d>
      </dsp:spPr>
      <dsp:style>
        <a:lnRef idx="2">
          <a:scrgbClr r="0" g="0" b="0"/>
        </a:lnRef>
        <a:fillRef idx="1">
          <a:scrgbClr r="0" g="0" b="0"/>
        </a:fillRef>
        <a:effectRef idx="0">
          <a:scrgbClr r="0" g="0" b="0"/>
        </a:effectRef>
        <a:fontRef idx="minor"/>
      </dsp:style>
    </dsp:sp>
    <dsp:sp modelId="{EA424EC8-04A5-407A-BED2-43CD5360F21D}">
      <dsp:nvSpPr>
        <dsp:cNvPr id="0" name=""/>
        <dsp:cNvSpPr/>
      </dsp:nvSpPr>
      <dsp:spPr>
        <a:xfrm>
          <a:off x="267514" y="260357"/>
          <a:ext cx="2516355" cy="1431969"/>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3000" b="-13000"/>
          </a:stretch>
        </a:blipFill>
        <a:ln w="12700" cap="flat" cmpd="sng" algn="ctr">
          <a:solidFill>
            <a:schemeClr val="lt1">
              <a:hueOff val="0"/>
              <a:satOff val="0"/>
              <a:lumOff val="0"/>
              <a:alphaOff val="0"/>
            </a:schemeClr>
          </a:solidFill>
          <a:prstDash val="solid"/>
          <a:miter lim="800000"/>
        </a:ln>
        <a:effectLst/>
        <a:scene3d>
          <a:camera prst="orthographicFront"/>
          <a:lightRig rig="threePt" dir="t"/>
        </a:scene3d>
        <a:sp3d>
          <a:bevelT w="139700" h="139700" prst="divot"/>
        </a:sp3d>
      </dsp:spPr>
      <dsp:style>
        <a:lnRef idx="2">
          <a:scrgbClr r="0" g="0" b="0"/>
        </a:lnRef>
        <a:fillRef idx="1">
          <a:scrgbClr r="0" g="0" b="0"/>
        </a:fillRef>
        <a:effectRef idx="0">
          <a:scrgbClr r="0" g="0" b="0"/>
        </a:effectRef>
        <a:fontRef idx="minor"/>
      </dsp:style>
    </dsp:sp>
    <dsp:sp modelId="{BDC1DF16-3911-404E-A6AE-0DB6A6B8CC9C}">
      <dsp:nvSpPr>
        <dsp:cNvPr id="0" name=""/>
        <dsp:cNvSpPr/>
      </dsp:nvSpPr>
      <dsp:spPr>
        <a:xfrm rot="10800000">
          <a:off x="267514" y="1952684"/>
          <a:ext cx="2516355" cy="2386615"/>
        </a:xfrm>
        <a:prstGeom prst="round2SameRect">
          <a:avLst>
            <a:gd name="adj1" fmla="val 10500"/>
            <a:gd name="adj2" fmla="val 0"/>
          </a:avLst>
        </a:prstGeom>
        <a:solidFill>
          <a:srgbClr val="00B050"/>
        </a:solidFill>
        <a:ln w="12700" cap="flat" cmpd="sng" algn="ctr">
          <a:solidFill>
            <a:schemeClr val="lt1">
              <a:hueOff val="0"/>
              <a:satOff val="0"/>
              <a:lumOff val="0"/>
              <a:alphaOff val="0"/>
            </a:schemeClr>
          </a:solidFill>
          <a:prstDash val="solid"/>
          <a:miter lim="800000"/>
        </a:ln>
        <a:effectLst/>
        <a:scene3d>
          <a:camera prst="orthographicFront"/>
          <a:lightRig rig="threePt" dir="t"/>
        </a:scene3d>
        <a:sp3d>
          <a:bevelT w="139700" h="139700" prst="divot"/>
        </a:sp3d>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t" anchorCtr="0">
          <a:noAutofit/>
        </a:bodyPr>
        <a:lstStyle/>
        <a:p>
          <a:pPr marL="0" lvl="0" indent="0" algn="ctr" defTabSz="1111250">
            <a:lnSpc>
              <a:spcPct val="90000"/>
            </a:lnSpc>
            <a:spcBef>
              <a:spcPct val="0"/>
            </a:spcBef>
            <a:spcAft>
              <a:spcPct val="35000"/>
            </a:spcAft>
            <a:buNone/>
          </a:pPr>
          <a:r>
            <a:rPr lang="en-GB" sz="2500" b="1" i="1" kern="1200" baseline="0" dirty="0"/>
            <a:t>Simultaneous Localization and Mapping</a:t>
          </a:r>
        </a:p>
        <a:p>
          <a:pPr marL="0" lvl="0" indent="0" algn="ctr" defTabSz="1111250">
            <a:lnSpc>
              <a:spcPct val="90000"/>
            </a:lnSpc>
            <a:spcBef>
              <a:spcPct val="0"/>
            </a:spcBef>
            <a:spcAft>
              <a:spcPct val="35000"/>
            </a:spcAft>
            <a:buNone/>
          </a:pPr>
          <a:r>
            <a:rPr lang="en-GB" sz="2500" b="1" i="1" kern="1200" baseline="0" dirty="0"/>
            <a:t>(SLAM)</a:t>
          </a:r>
          <a:endParaRPr lang="en-GB" sz="2500" kern="1200" dirty="0"/>
        </a:p>
      </dsp:txBody>
      <dsp:txXfrm rot="10800000">
        <a:off x="340911" y="1952684"/>
        <a:ext cx="2369561" cy="2313218"/>
      </dsp:txXfrm>
    </dsp:sp>
    <dsp:sp modelId="{C07E8F57-E922-4BD8-AEFF-9472BEBFCEEE}">
      <dsp:nvSpPr>
        <dsp:cNvPr id="0" name=""/>
        <dsp:cNvSpPr/>
      </dsp:nvSpPr>
      <dsp:spPr>
        <a:xfrm>
          <a:off x="3148930" y="260357"/>
          <a:ext cx="2516355" cy="1431969"/>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1000" b="-21000"/>
          </a:stretch>
        </a:blipFill>
        <a:ln w="12700" cap="flat" cmpd="sng" algn="ctr">
          <a:solidFill>
            <a:schemeClr val="lt1">
              <a:hueOff val="0"/>
              <a:satOff val="0"/>
              <a:lumOff val="0"/>
              <a:alphaOff val="0"/>
            </a:schemeClr>
          </a:solidFill>
          <a:prstDash val="solid"/>
          <a:miter lim="800000"/>
        </a:ln>
        <a:effectLst/>
        <a:scene3d>
          <a:camera prst="orthographicFront"/>
          <a:lightRig rig="threePt" dir="t"/>
        </a:scene3d>
        <a:sp3d>
          <a:bevelT w="139700" h="139700" prst="divot"/>
        </a:sp3d>
      </dsp:spPr>
      <dsp:style>
        <a:lnRef idx="2">
          <a:scrgbClr r="0" g="0" b="0"/>
        </a:lnRef>
        <a:fillRef idx="1">
          <a:scrgbClr r="0" g="0" b="0"/>
        </a:fillRef>
        <a:effectRef idx="0">
          <a:scrgbClr r="0" g="0" b="0"/>
        </a:effectRef>
        <a:fontRef idx="minor"/>
      </dsp:style>
    </dsp:sp>
    <dsp:sp modelId="{A6A1150C-82AE-478E-B9A8-2FEAF0701CFB}">
      <dsp:nvSpPr>
        <dsp:cNvPr id="0" name=""/>
        <dsp:cNvSpPr/>
      </dsp:nvSpPr>
      <dsp:spPr>
        <a:xfrm rot="10800000">
          <a:off x="3035505" y="1952684"/>
          <a:ext cx="2743205" cy="2386615"/>
        </a:xfrm>
        <a:prstGeom prst="round2SameRect">
          <a:avLst>
            <a:gd name="adj1" fmla="val 10500"/>
            <a:gd name="adj2" fmla="val 0"/>
          </a:avLst>
        </a:prstGeom>
        <a:solidFill>
          <a:srgbClr val="00B050"/>
        </a:solidFill>
        <a:ln w="12700" cap="flat" cmpd="sng" algn="ctr">
          <a:solidFill>
            <a:schemeClr val="lt1">
              <a:hueOff val="0"/>
              <a:satOff val="0"/>
              <a:lumOff val="0"/>
              <a:alphaOff val="0"/>
            </a:schemeClr>
          </a:solidFill>
          <a:prstDash val="solid"/>
          <a:miter lim="800000"/>
        </a:ln>
        <a:effectLst/>
        <a:scene3d>
          <a:camera prst="orthographicFront"/>
          <a:lightRig rig="threePt" dir="t"/>
        </a:scene3d>
        <a:sp3d>
          <a:bevelT w="139700" h="139700" prst="divot"/>
        </a:sp3d>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t" anchorCtr="0">
          <a:noAutofit/>
        </a:bodyPr>
        <a:lstStyle/>
        <a:p>
          <a:pPr marL="0" lvl="0" indent="0" algn="ctr" defTabSz="1244600">
            <a:lnSpc>
              <a:spcPct val="90000"/>
            </a:lnSpc>
            <a:spcBef>
              <a:spcPct val="0"/>
            </a:spcBef>
            <a:spcAft>
              <a:spcPct val="35000"/>
            </a:spcAft>
            <a:buNone/>
          </a:pPr>
          <a:r>
            <a:rPr lang="en-GB" sz="2800" b="1" i="1" kern="1200" baseline="0" dirty="0"/>
            <a:t>Deep Reinforcement Learning</a:t>
          </a:r>
        </a:p>
        <a:p>
          <a:pPr marL="0" lvl="0" indent="0" algn="ctr" defTabSz="1244600">
            <a:lnSpc>
              <a:spcPct val="90000"/>
            </a:lnSpc>
            <a:spcBef>
              <a:spcPct val="0"/>
            </a:spcBef>
            <a:spcAft>
              <a:spcPct val="35000"/>
            </a:spcAft>
            <a:buNone/>
          </a:pPr>
          <a:r>
            <a:rPr lang="en-GB" sz="2800" b="1" i="1" kern="1200" baseline="0" dirty="0"/>
            <a:t>(DRL)</a:t>
          </a:r>
          <a:endParaRPr lang="en-GB" sz="2800" kern="1200" dirty="0"/>
        </a:p>
      </dsp:txBody>
      <dsp:txXfrm rot="10800000">
        <a:off x="3108902" y="1952684"/>
        <a:ext cx="2596411" cy="2313218"/>
      </dsp:txXfrm>
    </dsp:sp>
    <dsp:sp modelId="{34E6AD91-FC85-4369-A961-F35288010BC1}">
      <dsp:nvSpPr>
        <dsp:cNvPr id="0" name=""/>
        <dsp:cNvSpPr/>
      </dsp:nvSpPr>
      <dsp:spPr>
        <a:xfrm>
          <a:off x="6030346" y="260357"/>
          <a:ext cx="2516355" cy="1431969"/>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6000" b="-6000"/>
          </a:stretch>
        </a:blipFill>
        <a:ln w="12700" cap="flat" cmpd="sng" algn="ctr">
          <a:solidFill>
            <a:schemeClr val="lt1">
              <a:hueOff val="0"/>
              <a:satOff val="0"/>
              <a:lumOff val="0"/>
              <a:alphaOff val="0"/>
            </a:schemeClr>
          </a:solidFill>
          <a:prstDash val="solid"/>
          <a:miter lim="800000"/>
        </a:ln>
        <a:effectLst/>
        <a:scene3d>
          <a:camera prst="orthographicFront"/>
          <a:lightRig rig="threePt" dir="t"/>
        </a:scene3d>
        <a:sp3d extrusionH="76200">
          <a:bevelT w="127000" h="95250" prst="hardEdge"/>
          <a:extrusionClr>
            <a:srgbClr val="0070C0"/>
          </a:extrusionClr>
        </a:sp3d>
      </dsp:spPr>
      <dsp:style>
        <a:lnRef idx="2">
          <a:scrgbClr r="0" g="0" b="0"/>
        </a:lnRef>
        <a:fillRef idx="1">
          <a:scrgbClr r="0" g="0" b="0"/>
        </a:fillRef>
        <a:effectRef idx="0">
          <a:scrgbClr r="0" g="0" b="0"/>
        </a:effectRef>
        <a:fontRef idx="minor"/>
      </dsp:style>
    </dsp:sp>
    <dsp:sp modelId="{053E729A-BFC4-41EF-80EE-746F80AD57ED}">
      <dsp:nvSpPr>
        <dsp:cNvPr id="0" name=""/>
        <dsp:cNvSpPr/>
      </dsp:nvSpPr>
      <dsp:spPr>
        <a:xfrm rot="10800000">
          <a:off x="6030346" y="1952684"/>
          <a:ext cx="2516355" cy="2386615"/>
        </a:xfrm>
        <a:prstGeom prst="round2SameRect">
          <a:avLst>
            <a:gd name="adj1" fmla="val 10500"/>
            <a:gd name="adj2" fmla="val 0"/>
          </a:avLst>
        </a:prstGeom>
        <a:solidFill>
          <a:srgbClr val="00B050"/>
        </a:solidFill>
        <a:ln w="12700" cap="flat" cmpd="sng" algn="ctr">
          <a:solidFill>
            <a:schemeClr val="lt1">
              <a:hueOff val="0"/>
              <a:satOff val="0"/>
              <a:lumOff val="0"/>
              <a:alphaOff val="0"/>
            </a:schemeClr>
          </a:solidFill>
          <a:prstDash val="solid"/>
          <a:miter lim="800000"/>
        </a:ln>
        <a:effectLst/>
        <a:scene3d>
          <a:camera prst="orthographicFront"/>
          <a:lightRig rig="threePt" dir="t"/>
        </a:scene3d>
        <a:sp3d>
          <a:bevelT w="139700" h="139700" prst="divot"/>
        </a:sp3d>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t" anchorCtr="0">
          <a:noAutofit/>
        </a:bodyPr>
        <a:lstStyle/>
        <a:p>
          <a:pPr marL="0" lvl="0" indent="0" algn="ctr" defTabSz="1111250">
            <a:lnSpc>
              <a:spcPct val="90000"/>
            </a:lnSpc>
            <a:spcBef>
              <a:spcPct val="0"/>
            </a:spcBef>
            <a:spcAft>
              <a:spcPct val="35000"/>
            </a:spcAft>
            <a:buNone/>
          </a:pPr>
          <a:r>
            <a:rPr lang="en-GB" sz="2500" b="1" i="1" kern="1200" baseline="0" dirty="0"/>
            <a:t>Bug Algorithms (BA)</a:t>
          </a:r>
        </a:p>
        <a:p>
          <a:pPr marL="0" lvl="0" indent="0" algn="ctr" defTabSz="1111250">
            <a:lnSpc>
              <a:spcPct val="90000"/>
            </a:lnSpc>
            <a:spcBef>
              <a:spcPct val="0"/>
            </a:spcBef>
            <a:spcAft>
              <a:spcPct val="35000"/>
            </a:spcAft>
            <a:buNone/>
          </a:pPr>
          <a:r>
            <a:rPr lang="en-GB" sz="2500" b="1" i="1" kern="1200" baseline="0" dirty="0">
              <a:solidFill>
                <a:srgbClr val="FF0000"/>
              </a:solidFill>
            </a:rPr>
            <a:t>Relatively simpler</a:t>
          </a:r>
          <a:endParaRPr lang="en-GB" sz="2500" kern="1200" dirty="0">
            <a:solidFill>
              <a:srgbClr val="FF0000"/>
            </a:solidFill>
          </a:endParaRPr>
        </a:p>
      </dsp:txBody>
      <dsp:txXfrm rot="10800000">
        <a:off x="6103743" y="1952684"/>
        <a:ext cx="2369561" cy="23132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81C29A-F2CB-4190-ADC8-4FB3F620C210}">
      <dsp:nvSpPr>
        <dsp:cNvPr id="0" name=""/>
        <dsp:cNvSpPr/>
      </dsp:nvSpPr>
      <dsp:spPr>
        <a:xfrm>
          <a:off x="-5259326" y="-805504"/>
          <a:ext cx="6262777" cy="6262777"/>
        </a:xfrm>
        <a:prstGeom prst="blockArc">
          <a:avLst>
            <a:gd name="adj1" fmla="val 18900000"/>
            <a:gd name="adj2" fmla="val 2700000"/>
            <a:gd name="adj3" fmla="val 345"/>
          </a:avLst>
        </a:prstGeom>
        <a:noFill/>
        <a:ln w="12700" cap="flat" cmpd="sng" algn="ctr">
          <a:solidFill>
            <a:schemeClr val="accent1">
              <a:shade val="6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sp>
    <dsp:sp modelId="{8D35B6B4-5449-42A3-B106-B1B6E1E374D1}">
      <dsp:nvSpPr>
        <dsp:cNvPr id="0" name=""/>
        <dsp:cNvSpPr/>
      </dsp:nvSpPr>
      <dsp:spPr>
        <a:xfrm>
          <a:off x="525374" y="357628"/>
          <a:ext cx="5817555" cy="715628"/>
        </a:xfrm>
        <a:prstGeom prst="rect">
          <a:avLst/>
        </a:prstGeom>
        <a:solidFill>
          <a:srgbClr val="FFC000"/>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568030" tIns="81280" rIns="81280" bIns="81280" numCol="1" spcCol="1270" anchor="ctr" anchorCtr="0">
          <a:noAutofit/>
        </a:bodyPr>
        <a:lstStyle/>
        <a:p>
          <a:pPr marL="0" lvl="0" indent="0" algn="l" defTabSz="1422400">
            <a:lnSpc>
              <a:spcPct val="90000"/>
            </a:lnSpc>
            <a:spcBef>
              <a:spcPct val="0"/>
            </a:spcBef>
            <a:spcAft>
              <a:spcPct val="35000"/>
            </a:spcAft>
            <a:buNone/>
          </a:pPr>
          <a:r>
            <a:rPr lang="en-US" sz="3200" b="1" kern="1200" dirty="0"/>
            <a:t>Simple and light</a:t>
          </a:r>
        </a:p>
      </dsp:txBody>
      <dsp:txXfrm>
        <a:off x="525374" y="357628"/>
        <a:ext cx="5817555" cy="715628"/>
      </dsp:txXfrm>
    </dsp:sp>
    <dsp:sp modelId="{796A4E8E-7473-4D96-8219-D9C7BFEA8CEF}">
      <dsp:nvSpPr>
        <dsp:cNvPr id="0" name=""/>
        <dsp:cNvSpPr/>
      </dsp:nvSpPr>
      <dsp:spPr>
        <a:xfrm>
          <a:off x="78106" y="268174"/>
          <a:ext cx="894535" cy="894535"/>
        </a:xfrm>
        <a:prstGeom prst="ellipse">
          <a:avLst/>
        </a:prstGeom>
        <a:solidFill>
          <a:schemeClr val="lt1">
            <a:hueOff val="0"/>
            <a:satOff val="0"/>
            <a:lumOff val="0"/>
            <a:alphaOff val="0"/>
          </a:schemeClr>
        </a:solidFill>
        <a:ln>
          <a:noFill/>
        </a:ln>
        <a:effectLst/>
        <a:sp3d z="57200" extrusionH="600" contourW="3000">
          <a:bevelT w="48600" h="18600" prst="relaxedInset"/>
          <a:bevelB w="48600" h="8600" prst="relaxedInset"/>
        </a:sp3d>
      </dsp:spPr>
      <dsp:style>
        <a:lnRef idx="0">
          <a:scrgbClr r="0" g="0" b="0"/>
        </a:lnRef>
        <a:fillRef idx="1">
          <a:scrgbClr r="0" g="0" b="0"/>
        </a:fillRef>
        <a:effectRef idx="0">
          <a:scrgbClr r="0" g="0" b="0"/>
        </a:effectRef>
        <a:fontRef idx="minor"/>
      </dsp:style>
    </dsp:sp>
    <dsp:sp modelId="{05A88FE8-A35D-4353-A0B9-D0EEBCDBE8DB}">
      <dsp:nvSpPr>
        <dsp:cNvPr id="0" name=""/>
        <dsp:cNvSpPr/>
      </dsp:nvSpPr>
      <dsp:spPr>
        <a:xfrm>
          <a:off x="935660" y="1431256"/>
          <a:ext cx="5407269" cy="715628"/>
        </a:xfrm>
        <a:prstGeom prst="rect">
          <a:avLst/>
        </a:prstGeom>
        <a:solidFill>
          <a:srgbClr val="FFC000"/>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568030" tIns="81280" rIns="81280" bIns="81280" numCol="1" spcCol="1270" anchor="ctr" anchorCtr="0">
          <a:noAutofit/>
        </a:bodyPr>
        <a:lstStyle/>
        <a:p>
          <a:pPr marL="0" lvl="0" indent="0" algn="l" defTabSz="1422400">
            <a:lnSpc>
              <a:spcPct val="90000"/>
            </a:lnSpc>
            <a:spcBef>
              <a:spcPct val="0"/>
            </a:spcBef>
            <a:spcAft>
              <a:spcPct val="35000"/>
            </a:spcAft>
            <a:buNone/>
          </a:pPr>
          <a:r>
            <a:rPr lang="en-US" sz="3200" b="1" kern="1200" dirty="0"/>
            <a:t>Non-heuristic</a:t>
          </a:r>
          <a:endParaRPr lang="en-GB" sz="3200" kern="1200" dirty="0"/>
        </a:p>
      </dsp:txBody>
      <dsp:txXfrm>
        <a:off x="935660" y="1431256"/>
        <a:ext cx="5407269" cy="715628"/>
      </dsp:txXfrm>
    </dsp:sp>
    <dsp:sp modelId="{30F9D67C-F5C1-4CA9-B547-EA49E1C254DF}">
      <dsp:nvSpPr>
        <dsp:cNvPr id="0" name=""/>
        <dsp:cNvSpPr/>
      </dsp:nvSpPr>
      <dsp:spPr>
        <a:xfrm>
          <a:off x="488392" y="1341802"/>
          <a:ext cx="894535" cy="894535"/>
        </a:xfrm>
        <a:prstGeom prst="ellipse">
          <a:avLst/>
        </a:prstGeom>
        <a:solidFill>
          <a:schemeClr val="lt1">
            <a:hueOff val="0"/>
            <a:satOff val="0"/>
            <a:lumOff val="0"/>
            <a:alphaOff val="0"/>
          </a:schemeClr>
        </a:solidFill>
        <a:ln>
          <a:noFill/>
        </a:ln>
        <a:effectLst/>
        <a:sp3d z="57200" extrusionH="600" contourW="3000">
          <a:bevelT w="48600" h="18600" prst="relaxedInset"/>
          <a:bevelB w="48600" h="8600" prst="relaxedInset"/>
        </a:sp3d>
      </dsp:spPr>
      <dsp:style>
        <a:lnRef idx="0">
          <a:scrgbClr r="0" g="0" b="0"/>
        </a:lnRef>
        <a:fillRef idx="1">
          <a:scrgbClr r="0" g="0" b="0"/>
        </a:fillRef>
        <a:effectRef idx="0">
          <a:scrgbClr r="0" g="0" b="0"/>
        </a:effectRef>
        <a:fontRef idx="minor"/>
      </dsp:style>
    </dsp:sp>
    <dsp:sp modelId="{6C74664E-8C79-46B5-A700-161ED42E3510}">
      <dsp:nvSpPr>
        <dsp:cNvPr id="0" name=""/>
        <dsp:cNvSpPr/>
      </dsp:nvSpPr>
      <dsp:spPr>
        <a:xfrm>
          <a:off x="935660" y="2504884"/>
          <a:ext cx="5407269" cy="715628"/>
        </a:xfrm>
        <a:prstGeom prst="rect">
          <a:avLst/>
        </a:prstGeom>
        <a:solidFill>
          <a:srgbClr val="FFC000"/>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568030" tIns="81280" rIns="81280" bIns="81280" numCol="1" spcCol="1270" anchor="ctr" anchorCtr="0">
          <a:noAutofit/>
        </a:bodyPr>
        <a:lstStyle/>
        <a:p>
          <a:pPr marL="0" lvl="0" indent="0" algn="l" defTabSz="1422400">
            <a:lnSpc>
              <a:spcPct val="90000"/>
            </a:lnSpc>
            <a:spcBef>
              <a:spcPct val="0"/>
            </a:spcBef>
            <a:spcAft>
              <a:spcPct val="35000"/>
            </a:spcAft>
            <a:buNone/>
          </a:pPr>
          <a:r>
            <a:rPr lang="en-US" sz="3200" b="1" kern="1200" dirty="0"/>
            <a:t>No global knowledge</a:t>
          </a:r>
          <a:endParaRPr lang="en-GB" sz="3200" kern="1200" dirty="0"/>
        </a:p>
      </dsp:txBody>
      <dsp:txXfrm>
        <a:off x="935660" y="2504884"/>
        <a:ext cx="5407269" cy="715628"/>
      </dsp:txXfrm>
    </dsp:sp>
    <dsp:sp modelId="{C6D96C55-BFA0-4EEE-BC06-019CC7F4B817}">
      <dsp:nvSpPr>
        <dsp:cNvPr id="0" name=""/>
        <dsp:cNvSpPr/>
      </dsp:nvSpPr>
      <dsp:spPr>
        <a:xfrm>
          <a:off x="488392" y="2415431"/>
          <a:ext cx="894535" cy="894535"/>
        </a:xfrm>
        <a:prstGeom prst="ellipse">
          <a:avLst/>
        </a:prstGeom>
        <a:solidFill>
          <a:schemeClr val="lt1">
            <a:hueOff val="0"/>
            <a:satOff val="0"/>
            <a:lumOff val="0"/>
            <a:alphaOff val="0"/>
          </a:schemeClr>
        </a:solidFill>
        <a:ln>
          <a:noFill/>
        </a:ln>
        <a:effectLst/>
        <a:sp3d z="57200" extrusionH="600" contourW="3000">
          <a:bevelT w="48600" h="18600" prst="relaxedInset"/>
          <a:bevelB w="48600" h="8600" prst="relaxedInset"/>
        </a:sp3d>
      </dsp:spPr>
      <dsp:style>
        <a:lnRef idx="0">
          <a:scrgbClr r="0" g="0" b="0"/>
        </a:lnRef>
        <a:fillRef idx="1">
          <a:scrgbClr r="0" g="0" b="0"/>
        </a:fillRef>
        <a:effectRef idx="0">
          <a:scrgbClr r="0" g="0" b="0"/>
        </a:effectRef>
        <a:fontRef idx="minor"/>
      </dsp:style>
    </dsp:sp>
    <dsp:sp modelId="{17271F37-6794-40BB-A83A-30504155A9FC}">
      <dsp:nvSpPr>
        <dsp:cNvPr id="0" name=""/>
        <dsp:cNvSpPr/>
      </dsp:nvSpPr>
      <dsp:spPr>
        <a:xfrm>
          <a:off x="525374" y="3578512"/>
          <a:ext cx="5817555" cy="715628"/>
        </a:xfrm>
        <a:prstGeom prst="rect">
          <a:avLst/>
        </a:prstGeom>
        <a:solidFill>
          <a:srgbClr val="FFC000"/>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568030" tIns="81280" rIns="81280" bIns="81280" numCol="1" spcCol="1270" anchor="ctr" anchorCtr="0">
          <a:noAutofit/>
        </a:bodyPr>
        <a:lstStyle/>
        <a:p>
          <a:pPr marL="0" lvl="0" indent="0" algn="l" defTabSz="1422400">
            <a:lnSpc>
              <a:spcPct val="90000"/>
            </a:lnSpc>
            <a:spcBef>
              <a:spcPct val="0"/>
            </a:spcBef>
            <a:spcAft>
              <a:spcPct val="35000"/>
            </a:spcAft>
            <a:buNone/>
          </a:pPr>
          <a:r>
            <a:rPr lang="en-US" sz="3200" b="1" kern="1200" dirty="0"/>
            <a:t>Sensor-based navigation</a:t>
          </a:r>
          <a:endParaRPr lang="en-GB" sz="3200" kern="1200" dirty="0"/>
        </a:p>
      </dsp:txBody>
      <dsp:txXfrm>
        <a:off x="525374" y="3578512"/>
        <a:ext cx="5817555" cy="715628"/>
      </dsp:txXfrm>
    </dsp:sp>
    <dsp:sp modelId="{CCE08064-6E87-4868-A135-08119FEB98ED}">
      <dsp:nvSpPr>
        <dsp:cNvPr id="0" name=""/>
        <dsp:cNvSpPr/>
      </dsp:nvSpPr>
      <dsp:spPr>
        <a:xfrm>
          <a:off x="78106" y="3489059"/>
          <a:ext cx="894535" cy="894535"/>
        </a:xfrm>
        <a:prstGeom prst="ellipse">
          <a:avLst/>
        </a:prstGeom>
        <a:solidFill>
          <a:schemeClr val="lt1">
            <a:hueOff val="0"/>
            <a:satOff val="0"/>
            <a:lumOff val="0"/>
            <a:alphaOff val="0"/>
          </a:schemeClr>
        </a:solidFill>
        <a:ln>
          <a:noFill/>
        </a:ln>
        <a:effectLst/>
        <a:sp3d z="57200" extrusionH="600" contourW="3000">
          <a:bevelT w="48600" h="18600" prst="relaxedInset"/>
          <a:bevelB w="48600" h="8600" prst="relaxedInset"/>
        </a:sp3d>
      </dsp:spPr>
      <dsp:style>
        <a:lnRef idx="0">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3DCE91-8A0E-468A-8807-A19D9256D063}">
      <dsp:nvSpPr>
        <dsp:cNvPr id="0" name=""/>
        <dsp:cNvSpPr/>
      </dsp:nvSpPr>
      <dsp:spPr>
        <a:xfrm>
          <a:off x="-4639194" y="-711227"/>
          <a:ext cx="5526105" cy="5526105"/>
        </a:xfrm>
        <a:prstGeom prst="blockArc">
          <a:avLst>
            <a:gd name="adj1" fmla="val 18900000"/>
            <a:gd name="adj2" fmla="val 2700000"/>
            <a:gd name="adj3" fmla="val 391"/>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58F830AC-6427-4CC4-9F0D-1BD6FE914FC6}">
      <dsp:nvSpPr>
        <dsp:cNvPr id="0" name=""/>
        <dsp:cNvSpPr/>
      </dsp:nvSpPr>
      <dsp:spPr>
        <a:xfrm>
          <a:off x="464530" y="315488"/>
          <a:ext cx="3646121" cy="631305"/>
        </a:xfrm>
        <a:prstGeom prst="rect">
          <a:avLst/>
        </a:prstGeom>
        <a:solidFill>
          <a:schemeClr val="accent3">
            <a:lumMod val="75000"/>
          </a:scheme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01099" tIns="83820" rIns="83820" bIns="83820" numCol="1" spcCol="1270" anchor="ctr" anchorCtr="0">
          <a:noAutofit/>
        </a:bodyPr>
        <a:lstStyle/>
        <a:p>
          <a:pPr marL="0" lvl="0" indent="0" algn="l" defTabSz="1466850">
            <a:lnSpc>
              <a:spcPct val="90000"/>
            </a:lnSpc>
            <a:spcBef>
              <a:spcPct val="0"/>
            </a:spcBef>
            <a:spcAft>
              <a:spcPct val="35000"/>
            </a:spcAft>
            <a:buNone/>
          </a:pPr>
          <a:r>
            <a:rPr lang="en-US" sz="3300" b="1" kern="1200" dirty="0"/>
            <a:t>Starting point</a:t>
          </a:r>
          <a:endParaRPr lang="en-GB" sz="3300" kern="1200" dirty="0"/>
        </a:p>
      </dsp:txBody>
      <dsp:txXfrm>
        <a:off x="464530" y="315488"/>
        <a:ext cx="3646121" cy="631305"/>
      </dsp:txXfrm>
    </dsp:sp>
    <dsp:sp modelId="{1456B959-87F4-409D-9730-783CC25B8AD9}">
      <dsp:nvSpPr>
        <dsp:cNvPr id="0" name=""/>
        <dsp:cNvSpPr/>
      </dsp:nvSpPr>
      <dsp:spPr>
        <a:xfrm>
          <a:off x="69964" y="236575"/>
          <a:ext cx="789131" cy="789131"/>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9A9CD361-3572-4BD2-9048-EB144212D54B}">
      <dsp:nvSpPr>
        <dsp:cNvPr id="0" name=""/>
        <dsp:cNvSpPr/>
      </dsp:nvSpPr>
      <dsp:spPr>
        <a:xfrm>
          <a:off x="826471" y="1262611"/>
          <a:ext cx="3284179" cy="631305"/>
        </a:xfrm>
        <a:prstGeom prst="rect">
          <a:avLst/>
        </a:prstGeom>
        <a:solidFill>
          <a:schemeClr val="accent3">
            <a:lumMod val="75000"/>
          </a:scheme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01099" tIns="83820" rIns="83820" bIns="83820" numCol="1" spcCol="1270" anchor="ctr" anchorCtr="0">
          <a:noAutofit/>
        </a:bodyPr>
        <a:lstStyle/>
        <a:p>
          <a:pPr marL="0" lvl="0" indent="0" algn="l" defTabSz="1466850">
            <a:lnSpc>
              <a:spcPct val="90000"/>
            </a:lnSpc>
            <a:spcBef>
              <a:spcPct val="0"/>
            </a:spcBef>
            <a:spcAft>
              <a:spcPct val="35000"/>
            </a:spcAft>
            <a:buNone/>
          </a:pPr>
          <a:r>
            <a:rPr lang="en-US" sz="3300" b="1" kern="1200"/>
            <a:t>Goal</a:t>
          </a:r>
          <a:endParaRPr lang="en-GB" sz="3300" kern="1200"/>
        </a:p>
      </dsp:txBody>
      <dsp:txXfrm>
        <a:off x="826471" y="1262611"/>
        <a:ext cx="3284179" cy="631305"/>
      </dsp:txXfrm>
    </dsp:sp>
    <dsp:sp modelId="{AAA7B10D-4FC7-42AC-8B47-40245B87C7C0}">
      <dsp:nvSpPr>
        <dsp:cNvPr id="0" name=""/>
        <dsp:cNvSpPr/>
      </dsp:nvSpPr>
      <dsp:spPr>
        <a:xfrm>
          <a:off x="431906" y="1183697"/>
          <a:ext cx="789131" cy="789131"/>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C73BC4CB-7D5E-470E-ACD5-B7262CB0F306}">
      <dsp:nvSpPr>
        <dsp:cNvPr id="0" name=""/>
        <dsp:cNvSpPr/>
      </dsp:nvSpPr>
      <dsp:spPr>
        <a:xfrm>
          <a:off x="826471" y="2209733"/>
          <a:ext cx="3284179" cy="631305"/>
        </a:xfrm>
        <a:prstGeom prst="rect">
          <a:avLst/>
        </a:prstGeom>
        <a:solidFill>
          <a:srgbClr val="7030A0"/>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01099" tIns="83820" rIns="83820" bIns="83820" numCol="1" spcCol="1270" anchor="ctr" anchorCtr="0">
          <a:noAutofit/>
        </a:bodyPr>
        <a:lstStyle/>
        <a:p>
          <a:pPr marL="0" lvl="0" indent="0" algn="l" defTabSz="1466850">
            <a:lnSpc>
              <a:spcPct val="90000"/>
            </a:lnSpc>
            <a:spcBef>
              <a:spcPct val="0"/>
            </a:spcBef>
            <a:spcAft>
              <a:spcPct val="35000"/>
            </a:spcAft>
            <a:buNone/>
          </a:pPr>
          <a:r>
            <a:rPr lang="en-US" sz="3300" b="1" kern="1200" dirty="0"/>
            <a:t>Go-to-point</a:t>
          </a:r>
          <a:endParaRPr lang="en-GB" sz="3300" kern="1200" dirty="0"/>
        </a:p>
      </dsp:txBody>
      <dsp:txXfrm>
        <a:off x="826471" y="2209733"/>
        <a:ext cx="3284179" cy="631305"/>
      </dsp:txXfrm>
    </dsp:sp>
    <dsp:sp modelId="{E3A08B6B-40D5-4314-B4C1-4EDF00782028}">
      <dsp:nvSpPr>
        <dsp:cNvPr id="0" name=""/>
        <dsp:cNvSpPr/>
      </dsp:nvSpPr>
      <dsp:spPr>
        <a:xfrm>
          <a:off x="431906" y="2130820"/>
          <a:ext cx="789131" cy="789131"/>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6137D4F6-1F60-485E-9785-A3A92A251D13}">
      <dsp:nvSpPr>
        <dsp:cNvPr id="0" name=""/>
        <dsp:cNvSpPr/>
      </dsp:nvSpPr>
      <dsp:spPr>
        <a:xfrm>
          <a:off x="464530" y="3156855"/>
          <a:ext cx="3646121" cy="631305"/>
        </a:xfrm>
        <a:prstGeom prst="rect">
          <a:avLst/>
        </a:prstGeom>
        <a:solidFill>
          <a:srgbClr val="7030A0"/>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01099" tIns="83820" rIns="83820" bIns="83820" numCol="1" spcCol="1270" anchor="ctr" anchorCtr="0">
          <a:noAutofit/>
        </a:bodyPr>
        <a:lstStyle/>
        <a:p>
          <a:pPr marL="0" lvl="0" indent="0" algn="l" defTabSz="1466850">
            <a:lnSpc>
              <a:spcPct val="90000"/>
            </a:lnSpc>
            <a:spcBef>
              <a:spcPct val="0"/>
            </a:spcBef>
            <a:spcAft>
              <a:spcPct val="35000"/>
            </a:spcAft>
            <a:buNone/>
          </a:pPr>
          <a:r>
            <a:rPr lang="en-US" sz="3300" b="1" kern="1200" dirty="0"/>
            <a:t>Wall-following</a:t>
          </a:r>
          <a:endParaRPr lang="en-GB" sz="3300" kern="1200" dirty="0"/>
        </a:p>
      </dsp:txBody>
      <dsp:txXfrm>
        <a:off x="464530" y="3156855"/>
        <a:ext cx="3646121" cy="631305"/>
      </dsp:txXfrm>
    </dsp:sp>
    <dsp:sp modelId="{F8E24FA5-31A5-438A-8E90-AB983586635C}">
      <dsp:nvSpPr>
        <dsp:cNvPr id="0" name=""/>
        <dsp:cNvSpPr/>
      </dsp:nvSpPr>
      <dsp:spPr>
        <a:xfrm>
          <a:off x="69964" y="3077942"/>
          <a:ext cx="789131" cy="789131"/>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C8AD1F-88C1-4B6C-885A-29D25312CBCA}">
      <dsp:nvSpPr>
        <dsp:cNvPr id="0" name=""/>
        <dsp:cNvSpPr/>
      </dsp:nvSpPr>
      <dsp:spPr>
        <a:xfrm>
          <a:off x="-6361521" y="-973067"/>
          <a:ext cx="7572105" cy="7572105"/>
        </a:xfrm>
        <a:prstGeom prst="blockArc">
          <a:avLst>
            <a:gd name="adj1" fmla="val 18900000"/>
            <a:gd name="adj2" fmla="val 2700000"/>
            <a:gd name="adj3" fmla="val 285"/>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054DA43B-F862-4978-B4F5-D64003EB230B}">
      <dsp:nvSpPr>
        <dsp:cNvPr id="0" name=""/>
        <dsp:cNvSpPr/>
      </dsp:nvSpPr>
      <dsp:spPr>
        <a:xfrm>
          <a:off x="523575" y="180652"/>
          <a:ext cx="10399740" cy="59230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60941" tIns="40640" rIns="40640" bIns="40640" numCol="1" spcCol="1270" anchor="ctr" anchorCtr="0">
          <a:noAutofit/>
        </a:bodyPr>
        <a:lstStyle/>
        <a:p>
          <a:pPr marL="0" lvl="0" indent="0" algn="l" defTabSz="1377950">
            <a:lnSpc>
              <a:spcPct val="90000"/>
            </a:lnSpc>
            <a:spcBef>
              <a:spcPct val="0"/>
            </a:spcBef>
            <a:spcAft>
              <a:spcPct val="35000"/>
            </a:spcAft>
            <a:buNone/>
          </a:pPr>
          <a:r>
            <a:rPr lang="en-US" sz="3100" b="1" kern="1200" dirty="0">
              <a:latin typeface="+mn-lt"/>
              <a:cs typeface="Times New Roman" panose="02020603050405020304" pitchFamily="18" charset="0"/>
            </a:rPr>
            <a:t>Comparable </a:t>
          </a:r>
          <a:r>
            <a:rPr lang="en-US" sz="3100" b="1" kern="1200" dirty="0">
              <a:latin typeface="+mn-lt"/>
              <a:ea typeface="+mn-ea"/>
              <a:cs typeface="Times New Roman" panose="02020603050405020304" pitchFamily="18" charset="0"/>
            </a:rPr>
            <a:t>short distance traveled </a:t>
          </a:r>
          <a:r>
            <a:rPr lang="en-US" sz="3100" b="1" kern="1200" dirty="0">
              <a:latin typeface="+mn-lt"/>
              <a:cs typeface="Times New Roman" panose="02020603050405020304" pitchFamily="18" charset="0"/>
            </a:rPr>
            <a:t>by Rev2</a:t>
          </a:r>
        </a:p>
      </dsp:txBody>
      <dsp:txXfrm>
        <a:off x="523575" y="180652"/>
        <a:ext cx="10399740" cy="592302"/>
      </dsp:txXfrm>
    </dsp:sp>
    <dsp:sp modelId="{6FBC21BD-ED59-4538-A684-001F5D3CB645}">
      <dsp:nvSpPr>
        <dsp:cNvPr id="0" name=""/>
        <dsp:cNvSpPr/>
      </dsp:nvSpPr>
      <dsp:spPr>
        <a:xfrm>
          <a:off x="152744" y="222225"/>
          <a:ext cx="740377" cy="740377"/>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17003046-C17C-495E-9357-28C70F0B9269}">
      <dsp:nvSpPr>
        <dsp:cNvPr id="0" name=""/>
        <dsp:cNvSpPr/>
      </dsp:nvSpPr>
      <dsp:spPr>
        <a:xfrm>
          <a:off x="1010441" y="1097897"/>
          <a:ext cx="9912531" cy="59230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70140" tIns="71120" rIns="71120" bIns="71120" numCol="1" spcCol="1270" anchor="ctr" anchorCtr="0">
          <a:noAutofit/>
        </a:bodyPr>
        <a:lstStyle/>
        <a:p>
          <a:pPr marL="0" lvl="0" indent="0" algn="l" defTabSz="1244600">
            <a:lnSpc>
              <a:spcPct val="90000"/>
            </a:lnSpc>
            <a:spcBef>
              <a:spcPct val="0"/>
            </a:spcBef>
            <a:spcAft>
              <a:spcPct val="35000"/>
            </a:spcAft>
            <a:buNone/>
          </a:pPr>
          <a:r>
            <a:rPr lang="en-US" sz="2800" b="1" i="1" kern="1200" baseline="0" dirty="0"/>
            <a:t>Rev2 could be trapped</a:t>
          </a:r>
          <a:endParaRPr lang="en-GB" sz="2800" b="1" i="1" kern="1200" dirty="0"/>
        </a:p>
      </dsp:txBody>
      <dsp:txXfrm>
        <a:off x="1010441" y="1097897"/>
        <a:ext cx="9912531" cy="592302"/>
      </dsp:txXfrm>
    </dsp:sp>
    <dsp:sp modelId="{532A3DA6-DDEE-453F-BA26-EC9F713C8295}">
      <dsp:nvSpPr>
        <dsp:cNvPr id="0" name=""/>
        <dsp:cNvSpPr/>
      </dsp:nvSpPr>
      <dsp:spPr>
        <a:xfrm>
          <a:off x="567693" y="1110566"/>
          <a:ext cx="740377" cy="740377"/>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3A09C2A5-CD0E-4F6B-8F6D-EB2E0CF6A7B3}">
      <dsp:nvSpPr>
        <dsp:cNvPr id="0" name=""/>
        <dsp:cNvSpPr/>
      </dsp:nvSpPr>
      <dsp:spPr>
        <a:xfrm>
          <a:off x="1233149" y="1969866"/>
          <a:ext cx="9689743" cy="59230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70140" tIns="71120" rIns="71120" bIns="71120" numCol="1" spcCol="1270" anchor="ctr" anchorCtr="0">
          <a:noAutofit/>
        </a:bodyPr>
        <a:lstStyle/>
        <a:p>
          <a:pPr marL="0" lvl="0" indent="0" algn="l" defTabSz="1244600">
            <a:lnSpc>
              <a:spcPct val="90000"/>
            </a:lnSpc>
            <a:spcBef>
              <a:spcPct val="0"/>
            </a:spcBef>
            <a:spcAft>
              <a:spcPct val="35000"/>
            </a:spcAft>
            <a:buNone/>
          </a:pPr>
          <a:r>
            <a:rPr lang="en-US" sz="2800" b="1" i="1" kern="1200" baseline="0" dirty="0"/>
            <a:t>Rescue by adding memory</a:t>
          </a:r>
          <a:endParaRPr lang="en-GB" sz="2800" b="1" i="1" kern="1200" dirty="0"/>
        </a:p>
      </dsp:txBody>
      <dsp:txXfrm>
        <a:off x="1233149" y="1969866"/>
        <a:ext cx="9689743" cy="592302"/>
      </dsp:txXfrm>
    </dsp:sp>
    <dsp:sp modelId="{05EAE5BC-5562-4BD6-A18B-4C326D1F0D0A}">
      <dsp:nvSpPr>
        <dsp:cNvPr id="0" name=""/>
        <dsp:cNvSpPr/>
      </dsp:nvSpPr>
      <dsp:spPr>
        <a:xfrm>
          <a:off x="790481" y="1998907"/>
          <a:ext cx="740377" cy="740377"/>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CD576DDD-5080-4D6C-B975-3B9A131E41B1}">
      <dsp:nvSpPr>
        <dsp:cNvPr id="0" name=""/>
        <dsp:cNvSpPr/>
      </dsp:nvSpPr>
      <dsp:spPr>
        <a:xfrm>
          <a:off x="1233149" y="2830659"/>
          <a:ext cx="9689743" cy="59230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70140" tIns="71120" rIns="71120" bIns="71120" numCol="1" spcCol="1270" anchor="ctr" anchorCtr="0">
          <a:noAutofit/>
        </a:bodyPr>
        <a:lstStyle/>
        <a:p>
          <a:pPr marL="0" lvl="0" indent="0" algn="l" defTabSz="1244600">
            <a:lnSpc>
              <a:spcPct val="90000"/>
            </a:lnSpc>
            <a:spcBef>
              <a:spcPct val="0"/>
            </a:spcBef>
            <a:spcAft>
              <a:spcPct val="35000"/>
            </a:spcAft>
            <a:buNone/>
          </a:pPr>
          <a:r>
            <a:rPr lang="en-US" sz="2800" b="1" i="1" kern="1200" baseline="0" dirty="0"/>
            <a:t>The last 2 hit-points (1 not enough)</a:t>
          </a:r>
          <a:endParaRPr lang="en-GB" sz="2800" b="1" i="1" kern="1200" dirty="0"/>
        </a:p>
      </dsp:txBody>
      <dsp:txXfrm>
        <a:off x="1233149" y="2830659"/>
        <a:ext cx="9689743" cy="592302"/>
      </dsp:txXfrm>
    </dsp:sp>
    <dsp:sp modelId="{9159ED35-EDAE-4CED-B09B-FE4EA7D2A1A3}">
      <dsp:nvSpPr>
        <dsp:cNvPr id="0" name=""/>
        <dsp:cNvSpPr/>
      </dsp:nvSpPr>
      <dsp:spPr>
        <a:xfrm>
          <a:off x="761103" y="2827929"/>
          <a:ext cx="740377" cy="740377"/>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D5225CC2-BC00-465F-A7D4-8A7C5B067F06}">
      <dsp:nvSpPr>
        <dsp:cNvPr id="0" name=""/>
        <dsp:cNvSpPr/>
      </dsp:nvSpPr>
      <dsp:spPr>
        <a:xfrm>
          <a:off x="1068628" y="3663270"/>
          <a:ext cx="9852660" cy="59230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70140" tIns="71120" rIns="71120" bIns="71120" numCol="1" spcCol="1270" anchor="ctr" anchorCtr="0">
          <a:noAutofit/>
        </a:bodyPr>
        <a:lstStyle/>
        <a:p>
          <a:pPr marL="0" lvl="0" indent="0" algn="l" defTabSz="1244600">
            <a:lnSpc>
              <a:spcPct val="90000"/>
            </a:lnSpc>
            <a:spcBef>
              <a:spcPct val="0"/>
            </a:spcBef>
            <a:spcAft>
              <a:spcPct val="35000"/>
            </a:spcAft>
            <a:buNone/>
          </a:pPr>
          <a:r>
            <a:rPr lang="en-US" sz="2800" b="1" i="1" kern="1200" baseline="0" dirty="0">
              <a:solidFill>
                <a:prstClr val="white"/>
              </a:solidFill>
              <a:latin typeface="Calibri" panose="020F0502020204030204"/>
              <a:ea typeface="+mn-ea"/>
              <a:cs typeface="+mn-cs"/>
            </a:rPr>
            <a:t>Contacting any of the points indicates the robot is “trapped”</a:t>
          </a:r>
          <a:endParaRPr lang="en-GB" sz="2800" b="1" i="1" kern="1200" baseline="0" dirty="0">
            <a:solidFill>
              <a:prstClr val="white"/>
            </a:solidFill>
            <a:latin typeface="Calibri" panose="020F0502020204030204"/>
            <a:ea typeface="+mn-ea"/>
            <a:cs typeface="+mn-cs"/>
          </a:endParaRPr>
        </a:p>
      </dsp:txBody>
      <dsp:txXfrm>
        <a:off x="1068628" y="3663270"/>
        <a:ext cx="9852660" cy="592302"/>
      </dsp:txXfrm>
    </dsp:sp>
    <dsp:sp modelId="{E67D2D81-6840-496A-BCFB-391B38682E12}">
      <dsp:nvSpPr>
        <dsp:cNvPr id="0" name=""/>
        <dsp:cNvSpPr/>
      </dsp:nvSpPr>
      <dsp:spPr>
        <a:xfrm>
          <a:off x="561266" y="3612550"/>
          <a:ext cx="740377" cy="740377"/>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B0019E4-F38F-4220-8261-F760223E5C2D}">
      <dsp:nvSpPr>
        <dsp:cNvPr id="0" name=""/>
        <dsp:cNvSpPr/>
      </dsp:nvSpPr>
      <dsp:spPr>
        <a:xfrm>
          <a:off x="689021" y="4496077"/>
          <a:ext cx="10241248" cy="59230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70140" tIns="71120" rIns="71120" bIns="71120" numCol="1" spcCol="1270" anchor="ctr" anchorCtr="0">
          <a:noAutofit/>
        </a:bodyPr>
        <a:lstStyle/>
        <a:p>
          <a:pPr marL="0" lvl="0" indent="0" algn="l" defTabSz="1244600">
            <a:lnSpc>
              <a:spcPct val="90000"/>
            </a:lnSpc>
            <a:spcBef>
              <a:spcPct val="0"/>
            </a:spcBef>
            <a:spcAft>
              <a:spcPct val="35000"/>
            </a:spcAft>
            <a:buNone/>
          </a:pPr>
          <a:r>
            <a:rPr lang="en-US" sz="2800" b="1" i="1" kern="1200" baseline="0" dirty="0">
              <a:solidFill>
                <a:srgbClr val="FF0000"/>
              </a:solidFill>
            </a:rPr>
            <a:t>Rev3</a:t>
          </a:r>
          <a:r>
            <a:rPr lang="en-US" sz="2800" b="1" i="1" kern="1200" baseline="0" dirty="0"/>
            <a:t> implements a </a:t>
          </a:r>
          <a:r>
            <a:rPr lang="en-US" sz="2800" b="1" i="1" kern="1200" baseline="0" dirty="0">
              <a:solidFill>
                <a:srgbClr val="FF0000"/>
              </a:solidFill>
            </a:rPr>
            <a:t>trap-escaping strategy</a:t>
          </a:r>
          <a:endParaRPr lang="en-GB" sz="2800" b="1" i="1" kern="1200" dirty="0">
            <a:solidFill>
              <a:srgbClr val="FF0000"/>
            </a:solidFill>
          </a:endParaRPr>
        </a:p>
      </dsp:txBody>
      <dsp:txXfrm>
        <a:off x="689021" y="4496077"/>
        <a:ext cx="10241248" cy="592302"/>
      </dsp:txXfrm>
    </dsp:sp>
    <dsp:sp modelId="{14A04051-D2B7-4C95-BA0B-28F216FAE783}">
      <dsp:nvSpPr>
        <dsp:cNvPr id="0" name=""/>
        <dsp:cNvSpPr/>
      </dsp:nvSpPr>
      <dsp:spPr>
        <a:xfrm>
          <a:off x="285383" y="4443341"/>
          <a:ext cx="740377" cy="740377"/>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D35992-A77A-41B4-B3BE-ED3B538E7737}">
      <dsp:nvSpPr>
        <dsp:cNvPr id="0" name=""/>
        <dsp:cNvSpPr/>
      </dsp:nvSpPr>
      <dsp:spPr>
        <a:xfrm>
          <a:off x="0" y="737335"/>
          <a:ext cx="6096000" cy="982753"/>
        </a:xfrm>
        <a:prstGeom prst="roundRect">
          <a:avLst/>
        </a:prstGeom>
        <a:solidFill>
          <a:srgbClr val="7030A0"/>
        </a:solidFill>
        <a:ln>
          <a:solidFill>
            <a:srgbClr val="7030A0"/>
          </a:solid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b="1" kern="1200" baseline="0" dirty="0"/>
            <a:t>Com1 and Rev2 are </a:t>
          </a:r>
          <a:r>
            <a:rPr lang="en-GB" sz="1600" b="1" kern="1200" baseline="0" dirty="0">
              <a:solidFill>
                <a:srgbClr val="FFFF00"/>
              </a:solidFill>
            </a:rPr>
            <a:t>greedy</a:t>
          </a:r>
          <a:r>
            <a:rPr lang="en-GB" sz="1600" b="1" kern="1200" baseline="0" dirty="0"/>
            <a:t> algorithms...</a:t>
          </a:r>
          <a:endParaRPr lang="en-GB" sz="1600" kern="1200" dirty="0"/>
        </a:p>
      </dsp:txBody>
      <dsp:txXfrm>
        <a:off x="47974" y="785309"/>
        <a:ext cx="6000052" cy="886805"/>
      </dsp:txXfrm>
    </dsp:sp>
    <dsp:sp modelId="{B9270345-4E8E-4762-B181-5DF56547E6A7}">
      <dsp:nvSpPr>
        <dsp:cNvPr id="0" name=""/>
        <dsp:cNvSpPr/>
      </dsp:nvSpPr>
      <dsp:spPr>
        <a:xfrm>
          <a:off x="0" y="0"/>
          <a:ext cx="6096000" cy="569340"/>
        </a:xfrm>
        <a:prstGeom prst="roundRect">
          <a:avLst/>
        </a:prstGeom>
        <a:solidFill>
          <a:srgbClr val="7030A0"/>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b="1" kern="1200" baseline="0" dirty="0"/>
            <a:t>Com1 and Rev3 are </a:t>
          </a:r>
          <a:r>
            <a:rPr lang="en-GB" sz="1600" b="1" kern="1200" baseline="0" dirty="0">
              <a:solidFill>
                <a:srgbClr val="FFFF00"/>
              </a:solidFill>
            </a:rPr>
            <a:t>simple </a:t>
          </a:r>
          <a:r>
            <a:rPr lang="en-GB" sz="1600" b="1" kern="1200" baseline="0" dirty="0"/>
            <a:t>bug algorithms.</a:t>
          </a:r>
          <a:endParaRPr lang="en-GB" sz="1600" kern="1200" dirty="0"/>
        </a:p>
      </dsp:txBody>
      <dsp:txXfrm>
        <a:off x="27793" y="27793"/>
        <a:ext cx="6040414" cy="513754"/>
      </dsp:txXfrm>
    </dsp:sp>
    <dsp:sp modelId="{66EC456C-8DDB-4C5B-8EA3-F4BE2CB8BD8B}">
      <dsp:nvSpPr>
        <dsp:cNvPr id="0" name=""/>
        <dsp:cNvSpPr/>
      </dsp:nvSpPr>
      <dsp:spPr>
        <a:xfrm>
          <a:off x="0" y="1879956"/>
          <a:ext cx="6096000" cy="1589870"/>
        </a:xfrm>
        <a:prstGeom prst="roundRect">
          <a:avLst/>
        </a:prstGeom>
        <a:solidFill>
          <a:srgbClr val="7030A0"/>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b="1" kern="1200" baseline="0" dirty="0"/>
            <a:t>Com1-Rev3 combination reduces the possibility of </a:t>
          </a:r>
          <a:r>
            <a:rPr lang="en-GB" sz="1600" b="1" kern="1200" baseline="0" dirty="0">
              <a:solidFill>
                <a:srgbClr val="FFFF00"/>
              </a:solidFill>
            </a:rPr>
            <a:t>robot collision... </a:t>
          </a:r>
          <a:r>
            <a:rPr lang="en-GB" sz="1600" b="1" kern="1200" baseline="0" dirty="0"/>
            <a:t>they behave alike when departing from obstacles.</a:t>
          </a:r>
          <a:endParaRPr lang="en-GB" sz="1600" kern="1200" dirty="0"/>
        </a:p>
      </dsp:txBody>
      <dsp:txXfrm>
        <a:off x="77611" y="1957567"/>
        <a:ext cx="5940778" cy="1434648"/>
      </dsp:txXfrm>
    </dsp:sp>
    <dsp:sp modelId="{7128CB62-07F9-403D-8885-A9A45ADA21EE}">
      <dsp:nvSpPr>
        <dsp:cNvPr id="0" name=""/>
        <dsp:cNvSpPr/>
      </dsp:nvSpPr>
      <dsp:spPr>
        <a:xfrm>
          <a:off x="0" y="3636856"/>
          <a:ext cx="6096000" cy="1938034"/>
        </a:xfrm>
        <a:prstGeom prst="roundRect">
          <a:avLst/>
        </a:prstGeom>
        <a:solidFill>
          <a:srgbClr val="7030A0"/>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b="1" kern="1200" baseline="0" dirty="0"/>
            <a:t>Rev3 alternates its local </a:t>
          </a:r>
          <a:r>
            <a:rPr lang="en-GB" sz="1600" b="1" kern="1200" baseline="0" dirty="0">
              <a:solidFill>
                <a:srgbClr val="FFFF00"/>
              </a:solidFill>
            </a:rPr>
            <a:t>turning direction </a:t>
          </a:r>
          <a:r>
            <a:rPr lang="en-GB" sz="1600" b="1" kern="1200" baseline="0" dirty="0"/>
            <a:t>at every new hit-point while Com1 maintains a single turning mode. At least one of them will have high efficiency in most (if not all) cases.</a:t>
          </a:r>
          <a:endParaRPr lang="en-GB" sz="1600" kern="1200" dirty="0"/>
        </a:p>
      </dsp:txBody>
      <dsp:txXfrm>
        <a:off x="94607" y="3731463"/>
        <a:ext cx="5906786" cy="174882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F4BD05-9689-45FD-93D9-E63E393D67AA}">
      <dsp:nvSpPr>
        <dsp:cNvPr id="0" name=""/>
        <dsp:cNvSpPr/>
      </dsp:nvSpPr>
      <dsp:spPr>
        <a:xfrm>
          <a:off x="5598898" y="1505875"/>
          <a:ext cx="4644905" cy="552638"/>
        </a:xfrm>
        <a:custGeom>
          <a:avLst/>
          <a:gdLst/>
          <a:ahLst/>
          <a:cxnLst/>
          <a:rect l="0" t="0" r="0" b="0"/>
          <a:pathLst>
            <a:path>
              <a:moveTo>
                <a:pt x="0" y="0"/>
              </a:moveTo>
              <a:lnTo>
                <a:pt x="0" y="376606"/>
              </a:lnTo>
              <a:lnTo>
                <a:pt x="4644905" y="376606"/>
              </a:lnTo>
              <a:lnTo>
                <a:pt x="4644905" y="552638"/>
              </a:lnTo>
            </a:path>
          </a:pathLst>
        </a:custGeom>
        <a:noFill/>
        <a:ln w="1270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9A45772E-79FD-4638-BC87-578D5922A679}">
      <dsp:nvSpPr>
        <dsp:cNvPr id="0" name=""/>
        <dsp:cNvSpPr/>
      </dsp:nvSpPr>
      <dsp:spPr>
        <a:xfrm>
          <a:off x="7921351" y="3265133"/>
          <a:ext cx="2322452" cy="552638"/>
        </a:xfrm>
        <a:custGeom>
          <a:avLst/>
          <a:gdLst/>
          <a:ahLst/>
          <a:cxnLst/>
          <a:rect l="0" t="0" r="0" b="0"/>
          <a:pathLst>
            <a:path>
              <a:moveTo>
                <a:pt x="0" y="0"/>
              </a:moveTo>
              <a:lnTo>
                <a:pt x="0" y="376606"/>
              </a:lnTo>
              <a:lnTo>
                <a:pt x="2322452" y="376606"/>
              </a:lnTo>
              <a:lnTo>
                <a:pt x="2322452" y="552638"/>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B4AB1370-F898-4421-90DA-9183C1D8BC56}">
      <dsp:nvSpPr>
        <dsp:cNvPr id="0" name=""/>
        <dsp:cNvSpPr/>
      </dsp:nvSpPr>
      <dsp:spPr>
        <a:xfrm>
          <a:off x="7875631" y="3265133"/>
          <a:ext cx="91440" cy="552638"/>
        </a:xfrm>
        <a:custGeom>
          <a:avLst/>
          <a:gdLst/>
          <a:ahLst/>
          <a:cxnLst/>
          <a:rect l="0" t="0" r="0" b="0"/>
          <a:pathLst>
            <a:path>
              <a:moveTo>
                <a:pt x="45720" y="0"/>
              </a:moveTo>
              <a:lnTo>
                <a:pt x="45720" y="552638"/>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A1F739B5-0AC5-4D2B-BFFA-51B222750EC1}">
      <dsp:nvSpPr>
        <dsp:cNvPr id="0" name=""/>
        <dsp:cNvSpPr/>
      </dsp:nvSpPr>
      <dsp:spPr>
        <a:xfrm>
          <a:off x="5598898" y="3265133"/>
          <a:ext cx="2322452" cy="552638"/>
        </a:xfrm>
        <a:custGeom>
          <a:avLst/>
          <a:gdLst/>
          <a:ahLst/>
          <a:cxnLst/>
          <a:rect l="0" t="0" r="0" b="0"/>
          <a:pathLst>
            <a:path>
              <a:moveTo>
                <a:pt x="2322452" y="0"/>
              </a:moveTo>
              <a:lnTo>
                <a:pt x="2322452" y="376606"/>
              </a:lnTo>
              <a:lnTo>
                <a:pt x="0" y="376606"/>
              </a:lnTo>
              <a:lnTo>
                <a:pt x="0" y="552638"/>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7503F2E9-152E-4368-8BAD-F9D8BE318440}">
      <dsp:nvSpPr>
        <dsp:cNvPr id="0" name=""/>
        <dsp:cNvSpPr/>
      </dsp:nvSpPr>
      <dsp:spPr>
        <a:xfrm>
          <a:off x="5598898" y="1505875"/>
          <a:ext cx="2322452" cy="552638"/>
        </a:xfrm>
        <a:custGeom>
          <a:avLst/>
          <a:gdLst/>
          <a:ahLst/>
          <a:cxnLst/>
          <a:rect l="0" t="0" r="0" b="0"/>
          <a:pathLst>
            <a:path>
              <a:moveTo>
                <a:pt x="0" y="0"/>
              </a:moveTo>
              <a:lnTo>
                <a:pt x="0" y="376606"/>
              </a:lnTo>
              <a:lnTo>
                <a:pt x="2322452" y="376606"/>
              </a:lnTo>
              <a:lnTo>
                <a:pt x="2322452" y="552638"/>
              </a:lnTo>
            </a:path>
          </a:pathLst>
        </a:custGeom>
        <a:noFill/>
        <a:ln w="1270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542884E5-A57F-43BD-A3A9-8389DE3E9658}">
      <dsp:nvSpPr>
        <dsp:cNvPr id="0" name=""/>
        <dsp:cNvSpPr/>
      </dsp:nvSpPr>
      <dsp:spPr>
        <a:xfrm>
          <a:off x="3230726" y="3265133"/>
          <a:ext cx="91440" cy="552638"/>
        </a:xfrm>
        <a:custGeom>
          <a:avLst/>
          <a:gdLst/>
          <a:ahLst/>
          <a:cxnLst/>
          <a:rect l="0" t="0" r="0" b="0"/>
          <a:pathLst>
            <a:path>
              <a:moveTo>
                <a:pt x="45720" y="0"/>
              </a:moveTo>
              <a:lnTo>
                <a:pt x="45720" y="552638"/>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B0A433F4-FC11-4EC1-8ECA-EC800CE233A5}">
      <dsp:nvSpPr>
        <dsp:cNvPr id="0" name=""/>
        <dsp:cNvSpPr/>
      </dsp:nvSpPr>
      <dsp:spPr>
        <a:xfrm>
          <a:off x="3276446" y="1505875"/>
          <a:ext cx="2322452" cy="552638"/>
        </a:xfrm>
        <a:custGeom>
          <a:avLst/>
          <a:gdLst/>
          <a:ahLst/>
          <a:cxnLst/>
          <a:rect l="0" t="0" r="0" b="0"/>
          <a:pathLst>
            <a:path>
              <a:moveTo>
                <a:pt x="2322452" y="0"/>
              </a:moveTo>
              <a:lnTo>
                <a:pt x="2322452" y="376606"/>
              </a:lnTo>
              <a:lnTo>
                <a:pt x="0" y="376606"/>
              </a:lnTo>
              <a:lnTo>
                <a:pt x="0" y="552638"/>
              </a:lnTo>
            </a:path>
          </a:pathLst>
        </a:custGeom>
        <a:noFill/>
        <a:ln w="1270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D64EF309-310D-455B-9881-95FDE2FBF27C}">
      <dsp:nvSpPr>
        <dsp:cNvPr id="0" name=""/>
        <dsp:cNvSpPr/>
      </dsp:nvSpPr>
      <dsp:spPr>
        <a:xfrm>
          <a:off x="953993" y="1505875"/>
          <a:ext cx="4644905" cy="552638"/>
        </a:xfrm>
        <a:custGeom>
          <a:avLst/>
          <a:gdLst/>
          <a:ahLst/>
          <a:cxnLst/>
          <a:rect l="0" t="0" r="0" b="0"/>
          <a:pathLst>
            <a:path>
              <a:moveTo>
                <a:pt x="4644905" y="0"/>
              </a:moveTo>
              <a:lnTo>
                <a:pt x="4644905" y="376606"/>
              </a:lnTo>
              <a:lnTo>
                <a:pt x="0" y="376606"/>
              </a:lnTo>
              <a:lnTo>
                <a:pt x="0" y="552638"/>
              </a:lnTo>
            </a:path>
          </a:pathLst>
        </a:custGeom>
        <a:noFill/>
        <a:ln w="1270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978BE4D4-0000-4FFD-B686-E4AC435C6F14}">
      <dsp:nvSpPr>
        <dsp:cNvPr id="0" name=""/>
        <dsp:cNvSpPr/>
      </dsp:nvSpPr>
      <dsp:spPr>
        <a:xfrm>
          <a:off x="4648804" y="299256"/>
          <a:ext cx="1900188" cy="120661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8BED7E79-9E66-4F7F-A1D4-FCD99A28A8DC}">
      <dsp:nvSpPr>
        <dsp:cNvPr id="0" name=""/>
        <dsp:cNvSpPr/>
      </dsp:nvSpPr>
      <dsp:spPr>
        <a:xfrm>
          <a:off x="4859936" y="499831"/>
          <a:ext cx="1900188" cy="1206619"/>
        </a:xfrm>
        <a:prstGeom prst="roundRect">
          <a:avLst>
            <a:gd name="adj" fmla="val 10000"/>
          </a:avLst>
        </a:prstGeom>
        <a:solidFill>
          <a:srgbClr val="92D050">
            <a:alpha val="90000"/>
          </a:srgb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baseline="0"/>
            <a:t>The design:</a:t>
          </a:r>
          <a:endParaRPr lang="en-GB" sz="2200" b="1" kern="1200"/>
        </a:p>
      </dsp:txBody>
      <dsp:txXfrm>
        <a:off x="4895277" y="535172"/>
        <a:ext cx="1829506" cy="1135937"/>
      </dsp:txXfrm>
    </dsp:sp>
    <dsp:sp modelId="{B2A0311A-552B-4B1A-9664-49FA67FEF5C7}">
      <dsp:nvSpPr>
        <dsp:cNvPr id="0" name=""/>
        <dsp:cNvSpPr/>
      </dsp:nvSpPr>
      <dsp:spPr>
        <a:xfrm>
          <a:off x="3899" y="2058513"/>
          <a:ext cx="1900188" cy="1206619"/>
        </a:xfrm>
        <a:prstGeom prst="roundRect">
          <a:avLst>
            <a:gd name="adj" fmla="val 1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201972BC-5253-41B6-9F6D-D7AC9EB790D1}">
      <dsp:nvSpPr>
        <dsp:cNvPr id="0" name=""/>
        <dsp:cNvSpPr/>
      </dsp:nvSpPr>
      <dsp:spPr>
        <a:xfrm>
          <a:off x="215031" y="2259089"/>
          <a:ext cx="1900188" cy="1206619"/>
        </a:xfrm>
        <a:prstGeom prst="roundRect">
          <a:avLst>
            <a:gd name="adj" fmla="val 10000"/>
          </a:avLst>
        </a:prstGeom>
        <a:solidFill>
          <a:schemeClr val="accent2">
            <a:lumMod val="20000"/>
            <a:lumOff val="8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baseline="0" dirty="0"/>
            <a:t>is a combination of algorithms</a:t>
          </a:r>
          <a:endParaRPr lang="en-GB" sz="2200" b="1" kern="1200" dirty="0"/>
        </a:p>
      </dsp:txBody>
      <dsp:txXfrm>
        <a:off x="250372" y="2294430"/>
        <a:ext cx="1829506" cy="1135937"/>
      </dsp:txXfrm>
    </dsp:sp>
    <dsp:sp modelId="{9566DC53-6E9F-462E-A807-213473F2A462}">
      <dsp:nvSpPr>
        <dsp:cNvPr id="0" name=""/>
        <dsp:cNvSpPr/>
      </dsp:nvSpPr>
      <dsp:spPr>
        <a:xfrm>
          <a:off x="2326352" y="2058513"/>
          <a:ext cx="1900188" cy="1206619"/>
        </a:xfrm>
        <a:prstGeom prst="roundRect">
          <a:avLst>
            <a:gd name="adj" fmla="val 1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DA32F6D3-0601-43CD-969E-2742AF421CB8}">
      <dsp:nvSpPr>
        <dsp:cNvPr id="0" name=""/>
        <dsp:cNvSpPr/>
      </dsp:nvSpPr>
      <dsp:spPr>
        <a:xfrm>
          <a:off x="2537484" y="2259089"/>
          <a:ext cx="1900188" cy="1206619"/>
        </a:xfrm>
        <a:prstGeom prst="roundRect">
          <a:avLst>
            <a:gd name="adj" fmla="val 10000"/>
          </a:avLst>
        </a:prstGeom>
        <a:solidFill>
          <a:srgbClr val="00B0F0">
            <a:alpha val="90000"/>
          </a:srgb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baseline="0" dirty="0"/>
            <a:t>is a </a:t>
          </a:r>
          <a:r>
            <a:rPr lang="en-US" sz="2200" b="1" kern="1200" baseline="0" dirty="0" err="1"/>
            <a:t>rospy</a:t>
          </a:r>
          <a:r>
            <a:rPr lang="en-US" sz="2200" b="1" kern="1200" baseline="0" dirty="0"/>
            <a:t> package:</a:t>
          </a:r>
          <a:endParaRPr lang="en-GB" sz="2200" b="1" kern="1200" dirty="0"/>
        </a:p>
      </dsp:txBody>
      <dsp:txXfrm>
        <a:off x="2572825" y="2294430"/>
        <a:ext cx="1829506" cy="1135937"/>
      </dsp:txXfrm>
    </dsp:sp>
    <dsp:sp modelId="{0C4D025F-AF25-40AC-9A2E-28ABF72C9A50}">
      <dsp:nvSpPr>
        <dsp:cNvPr id="0" name=""/>
        <dsp:cNvSpPr/>
      </dsp:nvSpPr>
      <dsp:spPr>
        <a:xfrm>
          <a:off x="2326352" y="3817771"/>
          <a:ext cx="1900188" cy="1206619"/>
        </a:xfrm>
        <a:prstGeom prst="roundRect">
          <a:avLst>
            <a:gd name="adj" fmla="val 1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17B40946-A650-45E3-A3FB-ACF95420ADD8}">
      <dsp:nvSpPr>
        <dsp:cNvPr id="0" name=""/>
        <dsp:cNvSpPr/>
      </dsp:nvSpPr>
      <dsp:spPr>
        <a:xfrm>
          <a:off x="2537484" y="4018347"/>
          <a:ext cx="1900188" cy="1206619"/>
        </a:xfrm>
        <a:prstGeom prst="roundRect">
          <a:avLst>
            <a:gd name="adj" fmla="val 10000"/>
          </a:avLst>
        </a:prstGeom>
        <a:solidFill>
          <a:srgbClr val="00B0F0">
            <a:alpha val="90000"/>
          </a:srgb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b="1" kern="1200" baseline="0" dirty="0"/>
            <a:t>scripts, </a:t>
          </a:r>
          <a:r>
            <a:rPr lang="en-GB" sz="2200" b="1" kern="1200" baseline="0" dirty="0" err="1"/>
            <a:t>urdf</a:t>
          </a:r>
          <a:r>
            <a:rPr lang="en-GB" sz="2200" b="1" kern="1200" baseline="0" dirty="0"/>
            <a:t>, world, launch folders</a:t>
          </a:r>
          <a:endParaRPr lang="en-GB" sz="2200" b="1" kern="1200" dirty="0"/>
        </a:p>
      </dsp:txBody>
      <dsp:txXfrm>
        <a:off x="2572825" y="4053688"/>
        <a:ext cx="1829506" cy="1135937"/>
      </dsp:txXfrm>
    </dsp:sp>
    <dsp:sp modelId="{F10678D7-24A7-4484-B613-86192557FBC9}">
      <dsp:nvSpPr>
        <dsp:cNvPr id="0" name=""/>
        <dsp:cNvSpPr/>
      </dsp:nvSpPr>
      <dsp:spPr>
        <a:xfrm>
          <a:off x="6971257" y="2058513"/>
          <a:ext cx="1900188" cy="1206619"/>
        </a:xfrm>
        <a:prstGeom prst="roundRect">
          <a:avLst>
            <a:gd name="adj" fmla="val 1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175B2851-6722-4641-AA9B-D7255E877DBA}">
      <dsp:nvSpPr>
        <dsp:cNvPr id="0" name=""/>
        <dsp:cNvSpPr/>
      </dsp:nvSpPr>
      <dsp:spPr>
        <a:xfrm>
          <a:off x="7182389" y="2259089"/>
          <a:ext cx="1900188" cy="1206619"/>
        </a:xfrm>
        <a:prstGeom prst="roundRect">
          <a:avLst>
            <a:gd name="adj" fmla="val 10000"/>
          </a:avLst>
        </a:prstGeom>
        <a:solidFill>
          <a:srgbClr val="00B050">
            <a:alpha val="90000"/>
          </a:srgb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b="1" kern="1200" baseline="0" dirty="0"/>
            <a:t>is a service selection system:</a:t>
          </a:r>
          <a:endParaRPr lang="en-GB" sz="2200" b="1" kern="1200" dirty="0"/>
        </a:p>
      </dsp:txBody>
      <dsp:txXfrm>
        <a:off x="7217730" y="2294430"/>
        <a:ext cx="1829506" cy="1135937"/>
      </dsp:txXfrm>
    </dsp:sp>
    <dsp:sp modelId="{6EE66D5C-CE55-4AE9-8E0C-7C9E6B0C01DF}">
      <dsp:nvSpPr>
        <dsp:cNvPr id="0" name=""/>
        <dsp:cNvSpPr/>
      </dsp:nvSpPr>
      <dsp:spPr>
        <a:xfrm>
          <a:off x="4648804" y="3817771"/>
          <a:ext cx="1900188" cy="1206619"/>
        </a:xfrm>
        <a:prstGeom prst="roundRect">
          <a:avLst>
            <a:gd name="adj" fmla="val 1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9644D58F-34B4-4F34-B9EC-C88F7C81A4C5}">
      <dsp:nvSpPr>
        <dsp:cNvPr id="0" name=""/>
        <dsp:cNvSpPr/>
      </dsp:nvSpPr>
      <dsp:spPr>
        <a:xfrm>
          <a:off x="4859936" y="4018347"/>
          <a:ext cx="1900188" cy="1206619"/>
        </a:xfrm>
        <a:prstGeom prst="roundRect">
          <a:avLst>
            <a:gd name="adj" fmla="val 10000"/>
          </a:avLst>
        </a:prstGeom>
        <a:solidFill>
          <a:srgbClr val="00B050">
            <a:alpha val="90000"/>
          </a:srgb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b="1" kern="1200" baseline="0" dirty="0"/>
            <a:t>go-to-point</a:t>
          </a:r>
          <a:endParaRPr lang="en-GB" sz="2200" b="1" kern="1200" dirty="0"/>
        </a:p>
      </dsp:txBody>
      <dsp:txXfrm>
        <a:off x="4895277" y="4053688"/>
        <a:ext cx="1829506" cy="1135937"/>
      </dsp:txXfrm>
    </dsp:sp>
    <dsp:sp modelId="{222CD901-49F5-403A-B2FA-499DF3D055A2}">
      <dsp:nvSpPr>
        <dsp:cNvPr id="0" name=""/>
        <dsp:cNvSpPr/>
      </dsp:nvSpPr>
      <dsp:spPr>
        <a:xfrm>
          <a:off x="6971257" y="3817771"/>
          <a:ext cx="1900188" cy="1206619"/>
        </a:xfrm>
        <a:prstGeom prst="roundRect">
          <a:avLst>
            <a:gd name="adj" fmla="val 1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2C9662F8-462F-4861-B358-6B7BDAE6EE44}">
      <dsp:nvSpPr>
        <dsp:cNvPr id="0" name=""/>
        <dsp:cNvSpPr/>
      </dsp:nvSpPr>
      <dsp:spPr>
        <a:xfrm>
          <a:off x="7182389" y="4018347"/>
          <a:ext cx="1900188" cy="1206619"/>
        </a:xfrm>
        <a:prstGeom prst="roundRect">
          <a:avLst>
            <a:gd name="adj" fmla="val 10000"/>
          </a:avLst>
        </a:prstGeom>
        <a:solidFill>
          <a:srgbClr val="00B050">
            <a:alpha val="90000"/>
          </a:srgb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b="1" kern="1200" baseline="0" dirty="0"/>
            <a:t>wall-following</a:t>
          </a:r>
          <a:endParaRPr lang="en-GB" sz="2200" b="1" kern="1200" dirty="0"/>
        </a:p>
      </dsp:txBody>
      <dsp:txXfrm>
        <a:off x="7217730" y="4053688"/>
        <a:ext cx="1829506" cy="1135937"/>
      </dsp:txXfrm>
    </dsp:sp>
    <dsp:sp modelId="{E04263C7-7028-4A52-872D-515E4B887C0B}">
      <dsp:nvSpPr>
        <dsp:cNvPr id="0" name=""/>
        <dsp:cNvSpPr/>
      </dsp:nvSpPr>
      <dsp:spPr>
        <a:xfrm>
          <a:off x="9293709" y="3817771"/>
          <a:ext cx="1900188" cy="1206619"/>
        </a:xfrm>
        <a:prstGeom prst="roundRect">
          <a:avLst>
            <a:gd name="adj" fmla="val 1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4F15F0E2-C367-4A04-97B9-8FC9C20D32D4}">
      <dsp:nvSpPr>
        <dsp:cNvPr id="0" name=""/>
        <dsp:cNvSpPr/>
      </dsp:nvSpPr>
      <dsp:spPr>
        <a:xfrm>
          <a:off x="9504841" y="4018347"/>
          <a:ext cx="1900188" cy="1206619"/>
        </a:xfrm>
        <a:prstGeom prst="roundRect">
          <a:avLst>
            <a:gd name="adj" fmla="val 10000"/>
          </a:avLst>
        </a:prstGeom>
        <a:solidFill>
          <a:srgbClr val="00B050">
            <a:alpha val="90000"/>
          </a:srgb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b="1" kern="1200" baseline="0" dirty="0"/>
            <a:t>hold-on</a:t>
          </a:r>
          <a:endParaRPr lang="en-GB" sz="2200" b="1" kern="1200" dirty="0"/>
        </a:p>
      </dsp:txBody>
      <dsp:txXfrm>
        <a:off x="9540182" y="4053688"/>
        <a:ext cx="1829506" cy="1135937"/>
      </dsp:txXfrm>
    </dsp:sp>
    <dsp:sp modelId="{53A78884-DCE7-4826-9739-5E98CB4355AE}">
      <dsp:nvSpPr>
        <dsp:cNvPr id="0" name=""/>
        <dsp:cNvSpPr/>
      </dsp:nvSpPr>
      <dsp:spPr>
        <a:xfrm>
          <a:off x="9293709" y="2058513"/>
          <a:ext cx="1900188" cy="1206619"/>
        </a:xfrm>
        <a:prstGeom prst="roundRect">
          <a:avLst>
            <a:gd name="adj" fmla="val 1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CF19A75D-1D5D-477E-A934-BCCA4E935EC0}">
      <dsp:nvSpPr>
        <dsp:cNvPr id="0" name=""/>
        <dsp:cNvSpPr/>
      </dsp:nvSpPr>
      <dsp:spPr>
        <a:xfrm>
          <a:off x="9504841" y="2259089"/>
          <a:ext cx="1900188" cy="1206619"/>
        </a:xfrm>
        <a:prstGeom prst="roundRect">
          <a:avLst>
            <a:gd name="adj" fmla="val 10000"/>
          </a:avLst>
        </a:prstGeom>
        <a:solidFill>
          <a:srgbClr val="FFC000">
            <a:alpha val="90000"/>
          </a:srgb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b="1" kern="1200" baseline="0" dirty="0"/>
            <a:t>Consists of a coordinating script</a:t>
          </a:r>
          <a:endParaRPr lang="en-GB" sz="2200" b="1" kern="1200" dirty="0"/>
        </a:p>
      </dsp:txBody>
      <dsp:txXfrm>
        <a:off x="9540182" y="2294430"/>
        <a:ext cx="1829506" cy="113593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47B4A9-ED6B-429B-9A16-186FBC50D44B}">
      <dsp:nvSpPr>
        <dsp:cNvPr id="0" name=""/>
        <dsp:cNvSpPr/>
      </dsp:nvSpPr>
      <dsp:spPr>
        <a:xfrm>
          <a:off x="2285" y="251"/>
          <a:ext cx="6353698" cy="2976301"/>
        </a:xfrm>
        <a:prstGeom prst="roundRect">
          <a:avLst>
            <a:gd name="adj" fmla="val 10000"/>
          </a:avLst>
        </a:prstGeom>
        <a:solidFill>
          <a:schemeClr val="tx1">
            <a:lumMod val="75000"/>
            <a:lumOff val="2500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b="1" i="0" kern="1200" spc="-10" baseline="0" dirty="0">
              <a:solidFill>
                <a:srgbClr val="00B050"/>
              </a:solidFill>
              <a:latin typeface="Times New Roman" panose="02020603050405020304" pitchFamily="18" charset="0"/>
              <a:ea typeface="+mn-ea"/>
              <a:cs typeface="Times New Roman" panose="02020603050405020304" pitchFamily="18" charset="0"/>
            </a:rPr>
            <a:t>Collision control</a:t>
          </a:r>
          <a:r>
            <a:rPr lang="en-US" sz="4800" b="1" i="1" kern="1200" spc="-10" baseline="0" dirty="0">
              <a:solidFill>
                <a:srgbClr val="00B050"/>
              </a:solidFill>
              <a:latin typeface="Times New Roman" panose="02020603050405020304" pitchFamily="18" charset="0"/>
              <a:ea typeface="+mn-ea"/>
              <a:cs typeface="Times New Roman" panose="02020603050405020304" pitchFamily="18" charset="0"/>
            </a:rPr>
            <a:t>:</a:t>
          </a:r>
          <a:endParaRPr lang="en-GB" sz="4800" b="1" i="1" kern="1200" spc="-10" baseline="0" dirty="0">
            <a:solidFill>
              <a:srgbClr val="00B050"/>
            </a:solidFill>
            <a:latin typeface="Times New Roman" panose="02020603050405020304" pitchFamily="18" charset="0"/>
            <a:ea typeface="+mn-ea"/>
            <a:cs typeface="Times New Roman" panose="02020603050405020304" pitchFamily="18" charset="0"/>
          </a:endParaRPr>
        </a:p>
      </dsp:txBody>
      <dsp:txXfrm>
        <a:off x="89458" y="87424"/>
        <a:ext cx="6179352" cy="2801955"/>
      </dsp:txXfrm>
    </dsp:sp>
    <dsp:sp modelId="{BF738C08-5EC0-41C8-8F6A-F4DA43C7B3DF}">
      <dsp:nvSpPr>
        <dsp:cNvPr id="0" name=""/>
        <dsp:cNvSpPr/>
      </dsp:nvSpPr>
      <dsp:spPr>
        <a:xfrm>
          <a:off x="2285" y="3149542"/>
          <a:ext cx="2005586" cy="2976301"/>
        </a:xfrm>
        <a:prstGeom prst="roundRect">
          <a:avLst>
            <a:gd name="adj" fmla="val 10000"/>
          </a:avLst>
        </a:prstGeom>
        <a:solidFill>
          <a:srgbClr val="00B050"/>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b="1" kern="1200" baseline="0" dirty="0"/>
            <a:t>provided by ‘</a:t>
          </a:r>
          <a:r>
            <a:rPr lang="en-US" sz="3000" b="1" kern="1200" baseline="0" dirty="0">
              <a:solidFill>
                <a:srgbClr val="FFFF00"/>
              </a:solidFill>
            </a:rPr>
            <a:t>hold-on</a:t>
          </a:r>
          <a:r>
            <a:rPr lang="en-US" sz="3000" b="1" kern="1200" baseline="0" dirty="0"/>
            <a:t>’ service</a:t>
          </a:r>
          <a:endParaRPr lang="en-GB" sz="3000" b="1" kern="1200" dirty="0"/>
        </a:p>
      </dsp:txBody>
      <dsp:txXfrm>
        <a:off x="61027" y="3208284"/>
        <a:ext cx="1888102" cy="2858817"/>
      </dsp:txXfrm>
    </dsp:sp>
    <dsp:sp modelId="{B0E10A77-8C6C-437F-A187-EAB9E381F0C3}">
      <dsp:nvSpPr>
        <dsp:cNvPr id="0" name=""/>
        <dsp:cNvSpPr/>
      </dsp:nvSpPr>
      <dsp:spPr>
        <a:xfrm>
          <a:off x="2176341" y="3149542"/>
          <a:ext cx="2005586" cy="2976301"/>
        </a:xfrm>
        <a:prstGeom prst="roundRect">
          <a:avLst>
            <a:gd name="adj" fmla="val 10000"/>
          </a:avLst>
        </a:prstGeom>
        <a:solidFill>
          <a:srgbClr val="00B050"/>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b="1" kern="1200" baseline="0" dirty="0"/>
            <a:t>Ordinarily, colleague = obstacle</a:t>
          </a:r>
          <a:endParaRPr lang="en-GB" sz="3000" b="1" kern="1200" dirty="0"/>
        </a:p>
      </dsp:txBody>
      <dsp:txXfrm>
        <a:off x="2235083" y="3208284"/>
        <a:ext cx="1888102" cy="2858817"/>
      </dsp:txXfrm>
    </dsp:sp>
    <dsp:sp modelId="{96D703C3-F53E-414C-A0BB-A6474A7D0F16}">
      <dsp:nvSpPr>
        <dsp:cNvPr id="0" name=""/>
        <dsp:cNvSpPr/>
      </dsp:nvSpPr>
      <dsp:spPr>
        <a:xfrm>
          <a:off x="4350397" y="3149542"/>
          <a:ext cx="2005586" cy="2976301"/>
        </a:xfrm>
        <a:prstGeom prst="roundRect">
          <a:avLst>
            <a:gd name="adj" fmla="val 10000"/>
          </a:avLst>
        </a:prstGeom>
        <a:solidFill>
          <a:srgbClr val="00B050"/>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b="1" kern="1200" baseline="0" dirty="0"/>
            <a:t>Necessary for Rev algorithm</a:t>
          </a:r>
          <a:endParaRPr lang="en-GB" sz="3000" b="1" kern="1200" dirty="0"/>
        </a:p>
      </dsp:txBody>
      <dsp:txXfrm>
        <a:off x="4409139" y="3208284"/>
        <a:ext cx="1888102" cy="285881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B674F5-80E4-4396-9756-83B51491BC65}">
      <dsp:nvSpPr>
        <dsp:cNvPr id="0" name=""/>
        <dsp:cNvSpPr/>
      </dsp:nvSpPr>
      <dsp:spPr>
        <a:xfrm>
          <a:off x="1220" y="0"/>
          <a:ext cx="1636915" cy="3429000"/>
        </a:xfrm>
        <a:prstGeom prst="roundRect">
          <a:avLst>
            <a:gd name="adj" fmla="val 10000"/>
          </a:avLst>
        </a:prstGeom>
        <a:solidFill>
          <a:srgbClr val="FFC000"/>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dirty="0"/>
            <a:t>Condition of operation for the dual-robot navigation:</a:t>
          </a:r>
          <a:endParaRPr lang="en-GB" sz="2300" kern="1200" dirty="0"/>
        </a:p>
      </dsp:txBody>
      <dsp:txXfrm>
        <a:off x="49164" y="47944"/>
        <a:ext cx="1541027" cy="3333112"/>
      </dsp:txXfrm>
    </dsp:sp>
    <dsp:sp modelId="{A161DE61-676D-4CFA-98A5-D26B695BFFE4}">
      <dsp:nvSpPr>
        <dsp:cNvPr id="0" name=""/>
        <dsp:cNvSpPr/>
      </dsp:nvSpPr>
      <dsp:spPr>
        <a:xfrm>
          <a:off x="1913137" y="0"/>
          <a:ext cx="1636915" cy="3429000"/>
        </a:xfrm>
        <a:prstGeom prst="roundRect">
          <a:avLst>
            <a:gd name="adj" fmla="val 10000"/>
          </a:avLst>
        </a:prstGeom>
        <a:solidFill>
          <a:schemeClr val="accent1">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t>Enough space</a:t>
          </a:r>
          <a:endParaRPr lang="en-GB" sz="2300" kern="1200" dirty="0"/>
        </a:p>
      </dsp:txBody>
      <dsp:txXfrm>
        <a:off x="1961081" y="47944"/>
        <a:ext cx="1541027" cy="3333112"/>
      </dsp:txXfrm>
    </dsp:sp>
  </dsp:spTree>
</dsp:drawing>
</file>

<file path=ppt/diagrams/layout1.xml><?xml version="1.0" encoding="utf-8"?>
<dgm:layoutDef xmlns:dgm="http://schemas.openxmlformats.org/drawingml/2006/diagram" xmlns:a="http://schemas.openxmlformats.org/drawingml/2006/main" uniqueId="urn:microsoft.com/office/officeart/2005/8/layout/pList2">
  <dgm:title val=""/>
  <dgm:desc val=""/>
  <dgm:catLst>
    <dgm:cat type="list" pri="11000"/>
    <dgm:cat type="picture" pri="24000"/>
    <dgm:cat type="pictureconvert" pri="2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jpeg>
</file>

<file path=ppt/media/image20.png>
</file>

<file path=ppt/media/image21.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e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E3CEE8-AF01-4141-AD03-955B5E6D790D}" type="datetimeFigureOut">
              <a:rPr lang="en-GB" smtClean="0"/>
              <a:t>02/09/2024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7296C4-E165-44DC-A577-74905EA3996D}" type="slidenum">
              <a:rPr lang="en-GB" smtClean="0"/>
              <a:t>‹#›</a:t>
            </a:fld>
            <a:endParaRPr lang="en-GB"/>
          </a:p>
        </p:txBody>
      </p:sp>
    </p:spTree>
    <p:extLst>
      <p:ext uri="{BB962C8B-B14F-4D97-AF65-F5344CB8AC3E}">
        <p14:creationId xmlns:p14="http://schemas.microsoft.com/office/powerpoint/2010/main" val="2535039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2ADC76-D356-487E-ACDE-EA3D76601008}" type="slidenum">
              <a:rPr kumimoji="0" lang="en-GB"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8350383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E7EA87B-E002-9549-9BF4-F63E781E5E67}"/>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5" name="Footer Placeholder 4">
            <a:extLst>
              <a:ext uri="{FF2B5EF4-FFF2-40B4-BE49-F238E27FC236}">
                <a16:creationId xmlns:a16="http://schemas.microsoft.com/office/drawing/2014/main" id="{21EB7D2D-E16C-954D-9ECE-14706A18FB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B36B17-61F9-E642-B049-DEB9994EB70D}"/>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7" name="Picture 6">
            <a:extLst>
              <a:ext uri="{FF2B5EF4-FFF2-40B4-BE49-F238E27FC236}">
                <a16:creationId xmlns:a16="http://schemas.microsoft.com/office/drawing/2014/main" id="{BD86FCAD-0584-4953-80A9-0CBD2082A43C}"/>
              </a:ext>
            </a:extLst>
          </p:cNvPr>
          <p:cNvPicPr>
            <a:picLocks noChangeAspect="1"/>
          </p:cNvPicPr>
          <p:nvPr userDrawn="1"/>
        </p:nvPicPr>
        <p:blipFill rotWithShape="1">
          <a:blip r:embed="rId2"/>
          <a:srcRect/>
          <a:stretch/>
        </p:blipFill>
        <p:spPr>
          <a:xfrm>
            <a:off x="0" y="0"/>
            <a:ext cx="12192000" cy="6858000"/>
          </a:xfrm>
          <a:prstGeom prst="rect">
            <a:avLst/>
          </a:prstGeom>
        </p:spPr>
      </p:pic>
    </p:spTree>
    <p:extLst>
      <p:ext uri="{BB962C8B-B14F-4D97-AF65-F5344CB8AC3E}">
        <p14:creationId xmlns:p14="http://schemas.microsoft.com/office/powerpoint/2010/main" val="218415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 - no image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3A48-AA8D-AC49-A292-AA96182BA600}"/>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3" name="Footer Placeholder 2">
            <a:extLst>
              <a:ext uri="{FF2B5EF4-FFF2-40B4-BE49-F238E27FC236}">
                <a16:creationId xmlns:a16="http://schemas.microsoft.com/office/drawing/2014/main" id="{CEF46F79-8F93-D847-B74C-47DBD0D94E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05386B-13DC-F545-83D0-0EF08D0B0EF3}"/>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5" name="Picture 4">
            <a:extLst>
              <a:ext uri="{FF2B5EF4-FFF2-40B4-BE49-F238E27FC236}">
                <a16:creationId xmlns:a16="http://schemas.microsoft.com/office/drawing/2014/main" id="{11011025-C867-44EA-BFA6-A818396DD5D3}"/>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C02B395F-9913-4EAA-9712-3407C8948A1A}"/>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spTree>
    <p:extLst>
      <p:ext uri="{BB962C8B-B14F-4D97-AF65-F5344CB8AC3E}">
        <p14:creationId xmlns:p14="http://schemas.microsoft.com/office/powerpoint/2010/main" val="1409972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 - no image 2">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3A48-AA8D-AC49-A292-AA96182BA600}"/>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3" name="Footer Placeholder 2">
            <a:extLst>
              <a:ext uri="{FF2B5EF4-FFF2-40B4-BE49-F238E27FC236}">
                <a16:creationId xmlns:a16="http://schemas.microsoft.com/office/drawing/2014/main" id="{CEF46F79-8F93-D847-B74C-47DBD0D94E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05386B-13DC-F545-83D0-0EF08D0B0EF3}"/>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6" name="Picture 5">
            <a:extLst>
              <a:ext uri="{FF2B5EF4-FFF2-40B4-BE49-F238E27FC236}">
                <a16:creationId xmlns:a16="http://schemas.microsoft.com/office/drawing/2014/main" id="{E21C0127-1954-4950-BB90-48D6D90071AB}"/>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7CD39212-0967-49F0-8772-DFFA0B960D57}"/>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spTree>
    <p:extLst>
      <p:ext uri="{BB962C8B-B14F-4D97-AF65-F5344CB8AC3E}">
        <p14:creationId xmlns:p14="http://schemas.microsoft.com/office/powerpoint/2010/main" val="15795580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 - no image 3">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3A48-AA8D-AC49-A292-AA96182BA600}"/>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3" name="Footer Placeholder 2">
            <a:extLst>
              <a:ext uri="{FF2B5EF4-FFF2-40B4-BE49-F238E27FC236}">
                <a16:creationId xmlns:a16="http://schemas.microsoft.com/office/drawing/2014/main" id="{CEF46F79-8F93-D847-B74C-47DBD0D94E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05386B-13DC-F545-83D0-0EF08D0B0EF3}"/>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6" name="Picture 5">
            <a:extLst>
              <a:ext uri="{FF2B5EF4-FFF2-40B4-BE49-F238E27FC236}">
                <a16:creationId xmlns:a16="http://schemas.microsoft.com/office/drawing/2014/main" id="{8A885122-F2D1-4738-86F9-CCA498B74078}"/>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3651D841-EB62-4891-AC03-77092A1EC7EC}"/>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spTree>
    <p:extLst>
      <p:ext uri="{BB962C8B-B14F-4D97-AF65-F5344CB8AC3E}">
        <p14:creationId xmlns:p14="http://schemas.microsoft.com/office/powerpoint/2010/main" val="27406162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 - no image 4">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3A48-AA8D-AC49-A292-AA96182BA600}"/>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3" name="Footer Placeholder 2">
            <a:extLst>
              <a:ext uri="{FF2B5EF4-FFF2-40B4-BE49-F238E27FC236}">
                <a16:creationId xmlns:a16="http://schemas.microsoft.com/office/drawing/2014/main" id="{CEF46F79-8F93-D847-B74C-47DBD0D94E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05386B-13DC-F545-83D0-0EF08D0B0EF3}"/>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6" name="Picture 5">
            <a:extLst>
              <a:ext uri="{FF2B5EF4-FFF2-40B4-BE49-F238E27FC236}">
                <a16:creationId xmlns:a16="http://schemas.microsoft.com/office/drawing/2014/main" id="{96F1869B-7D36-4F83-9C48-D160FEECE32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089B9BD8-F2D9-4708-86E1-6E0581E0F883}"/>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spTree>
    <p:extLst>
      <p:ext uri="{BB962C8B-B14F-4D97-AF65-F5344CB8AC3E}">
        <p14:creationId xmlns:p14="http://schemas.microsoft.com/office/powerpoint/2010/main" val="8794956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 slide - no image 5">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3A48-AA8D-AC49-A292-AA96182BA600}"/>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3" name="Footer Placeholder 2">
            <a:extLst>
              <a:ext uri="{FF2B5EF4-FFF2-40B4-BE49-F238E27FC236}">
                <a16:creationId xmlns:a16="http://schemas.microsoft.com/office/drawing/2014/main" id="{CEF46F79-8F93-D847-B74C-47DBD0D94E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05386B-13DC-F545-83D0-0EF08D0B0EF3}"/>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6" name="Picture 5">
            <a:extLst>
              <a:ext uri="{FF2B5EF4-FFF2-40B4-BE49-F238E27FC236}">
                <a16:creationId xmlns:a16="http://schemas.microsoft.com/office/drawing/2014/main" id="{1EA64649-6B00-4738-AD25-1AB47E2CD94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41C08797-687D-4614-993D-FDB8698CEDB4}"/>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spTree>
    <p:extLst>
      <p:ext uri="{BB962C8B-B14F-4D97-AF65-F5344CB8AC3E}">
        <p14:creationId xmlns:p14="http://schemas.microsoft.com/office/powerpoint/2010/main" val="25324972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 slide - no image 6">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3A48-AA8D-AC49-A292-AA96182BA600}"/>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3" name="Footer Placeholder 2">
            <a:extLst>
              <a:ext uri="{FF2B5EF4-FFF2-40B4-BE49-F238E27FC236}">
                <a16:creationId xmlns:a16="http://schemas.microsoft.com/office/drawing/2014/main" id="{CEF46F79-8F93-D847-B74C-47DBD0D94E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05386B-13DC-F545-83D0-0EF08D0B0EF3}"/>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6" name="Picture 5">
            <a:extLst>
              <a:ext uri="{FF2B5EF4-FFF2-40B4-BE49-F238E27FC236}">
                <a16:creationId xmlns:a16="http://schemas.microsoft.com/office/drawing/2014/main" id="{6BBCCD7A-61BC-499B-8468-45B84034231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6BE19404-C9F2-44F4-8DC8-8A2E60DEA470}"/>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spTree>
    <p:extLst>
      <p:ext uri="{BB962C8B-B14F-4D97-AF65-F5344CB8AC3E}">
        <p14:creationId xmlns:p14="http://schemas.microsoft.com/office/powerpoint/2010/main" val="28293209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 slide - no image 7">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3A48-AA8D-AC49-A292-AA96182BA600}"/>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3" name="Footer Placeholder 2">
            <a:extLst>
              <a:ext uri="{FF2B5EF4-FFF2-40B4-BE49-F238E27FC236}">
                <a16:creationId xmlns:a16="http://schemas.microsoft.com/office/drawing/2014/main" id="{CEF46F79-8F93-D847-B74C-47DBD0D94E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05386B-13DC-F545-83D0-0EF08D0B0EF3}"/>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6" name="Picture 5">
            <a:extLst>
              <a:ext uri="{FF2B5EF4-FFF2-40B4-BE49-F238E27FC236}">
                <a16:creationId xmlns:a16="http://schemas.microsoft.com/office/drawing/2014/main" id="{A2198C82-1257-462F-9E0D-9129C98F675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6CA2F360-903A-41B9-97F3-D35B0877FF4F}"/>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spTree>
    <p:extLst>
      <p:ext uri="{BB962C8B-B14F-4D97-AF65-F5344CB8AC3E}">
        <p14:creationId xmlns:p14="http://schemas.microsoft.com/office/powerpoint/2010/main" val="16896073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 slide - no image 8">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3A48-AA8D-AC49-A292-AA96182BA600}"/>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3" name="Footer Placeholder 2">
            <a:extLst>
              <a:ext uri="{FF2B5EF4-FFF2-40B4-BE49-F238E27FC236}">
                <a16:creationId xmlns:a16="http://schemas.microsoft.com/office/drawing/2014/main" id="{CEF46F79-8F93-D847-B74C-47DBD0D94E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05386B-13DC-F545-83D0-0EF08D0B0EF3}"/>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6" name="Picture 5">
            <a:extLst>
              <a:ext uri="{FF2B5EF4-FFF2-40B4-BE49-F238E27FC236}">
                <a16:creationId xmlns:a16="http://schemas.microsoft.com/office/drawing/2014/main" id="{283225DA-E71E-424C-B1D4-5DB4C527F1B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14E566B9-95CB-4B9E-9943-F08D6C53F149}"/>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spTree>
    <p:extLst>
      <p:ext uri="{BB962C8B-B14F-4D97-AF65-F5344CB8AC3E}">
        <p14:creationId xmlns:p14="http://schemas.microsoft.com/office/powerpoint/2010/main" val="4573007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 slide - no image 9">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3A48-AA8D-AC49-A292-AA96182BA600}"/>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3" name="Footer Placeholder 2">
            <a:extLst>
              <a:ext uri="{FF2B5EF4-FFF2-40B4-BE49-F238E27FC236}">
                <a16:creationId xmlns:a16="http://schemas.microsoft.com/office/drawing/2014/main" id="{CEF46F79-8F93-D847-B74C-47DBD0D94E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05386B-13DC-F545-83D0-0EF08D0B0EF3}"/>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7" name="Picture 6">
            <a:extLst>
              <a:ext uri="{FF2B5EF4-FFF2-40B4-BE49-F238E27FC236}">
                <a16:creationId xmlns:a16="http://schemas.microsoft.com/office/drawing/2014/main" id="{4196BB23-3717-4283-910A-BEAFC267866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B051201E-2949-EA46-BDD0-BBCC7E1888E5}"/>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spTree>
    <p:extLst>
      <p:ext uri="{BB962C8B-B14F-4D97-AF65-F5344CB8AC3E}">
        <p14:creationId xmlns:p14="http://schemas.microsoft.com/office/powerpoint/2010/main" val="7844245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A8D8870-8337-4ABD-9EA6-3D5AAB7E42D9}"/>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3" name="Rectangle 52">
            <a:extLst>
              <a:ext uri="{FF2B5EF4-FFF2-40B4-BE49-F238E27FC236}">
                <a16:creationId xmlns:a16="http://schemas.microsoft.com/office/drawing/2014/main" id="{BAC3B2DB-2CCA-4BD4-8D63-98257049E273}"/>
              </a:ext>
            </a:extLst>
          </p:cNvPr>
          <p:cNvSpPr/>
          <p:nvPr userDrawn="1"/>
        </p:nvSpPr>
        <p:spPr>
          <a:xfrm>
            <a:off x="1" y="825689"/>
            <a:ext cx="6795928"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4" name="Title 1">
            <a:extLst>
              <a:ext uri="{FF2B5EF4-FFF2-40B4-BE49-F238E27FC236}">
                <a16:creationId xmlns:a16="http://schemas.microsoft.com/office/drawing/2014/main" id="{324DAAC3-FA37-4838-A298-327679F99F8A}"/>
              </a:ext>
            </a:extLst>
          </p:cNvPr>
          <p:cNvSpPr>
            <a:spLocks noGrp="1"/>
          </p:cNvSpPr>
          <p:nvPr>
            <p:ph type="ctrTitle" hasCustomPrompt="1"/>
          </p:nvPr>
        </p:nvSpPr>
        <p:spPr>
          <a:xfrm>
            <a:off x="1628168" y="1057522"/>
            <a:ext cx="5003540" cy="2173433"/>
          </a:xfrm>
        </p:spPr>
        <p:txBody>
          <a:bodyPr rtlCol="0">
            <a:noAutofit/>
          </a:bodyPr>
          <a:lstStyle>
            <a:lvl1pPr>
              <a:lnSpc>
                <a:spcPct val="100000"/>
              </a:lnSpc>
              <a:defRPr sz="4400" cap="all" baseline="0">
                <a:solidFill>
                  <a:schemeClr val="bg1"/>
                </a:solidFill>
              </a:defRPr>
            </a:lvl1pPr>
          </a:lstStyle>
          <a:p>
            <a:pPr rtl="0"/>
            <a:r>
              <a:rPr lang="en-GB" sz="4400">
                <a:solidFill>
                  <a:schemeClr val="bg1"/>
                </a:solidFill>
              </a:rPr>
              <a:t>CLICK TO ADD TITLE</a:t>
            </a:r>
          </a:p>
        </p:txBody>
      </p:sp>
      <p:sp>
        <p:nvSpPr>
          <p:cNvPr id="55" name="Subtitle 2">
            <a:extLst>
              <a:ext uri="{FF2B5EF4-FFF2-40B4-BE49-F238E27FC236}">
                <a16:creationId xmlns:a16="http://schemas.microsoft.com/office/drawing/2014/main" id="{50BC9D78-FF13-4CEB-8ECB-E64E85C5D0B4}"/>
              </a:ext>
            </a:extLst>
          </p:cNvPr>
          <p:cNvSpPr>
            <a:spLocks noGrp="1"/>
          </p:cNvSpPr>
          <p:nvPr>
            <p:ph type="subTitle" idx="1" hasCustomPrompt="1"/>
          </p:nvPr>
        </p:nvSpPr>
        <p:spPr>
          <a:xfrm>
            <a:off x="1646643" y="3751119"/>
            <a:ext cx="4985065" cy="1606163"/>
          </a:xfrm>
        </p:spPr>
        <p:txBody>
          <a:bodyPr rtlCol="0" anchor="t">
            <a:noAutofit/>
          </a:bodyPr>
          <a:lstStyle>
            <a:lvl1pPr>
              <a:defRPr sz="2400" b="0"/>
            </a:lvl1pPr>
          </a:lstStyle>
          <a:p>
            <a:pPr rtl="0"/>
            <a:r>
              <a:rPr lang="en-GB">
                <a:solidFill>
                  <a:schemeClr val="tx1">
                    <a:lumMod val="75000"/>
                    <a:lumOff val="25000"/>
                  </a:schemeClr>
                </a:solidFill>
              </a:rPr>
              <a:t>Click to add subtitle</a:t>
            </a:r>
          </a:p>
        </p:txBody>
      </p:sp>
      <p:sp>
        <p:nvSpPr>
          <p:cNvPr id="56" name="Rectangle 55">
            <a:extLst>
              <a:ext uri="{FF2B5EF4-FFF2-40B4-BE49-F238E27FC236}">
                <a16:creationId xmlns:a16="http://schemas.microsoft.com/office/drawing/2014/main" id="{FB792E4C-AD3B-4E88-8540-E75759746368}"/>
              </a:ext>
            </a:extLst>
          </p:cNvPr>
          <p:cNvSpPr/>
          <p:nvPr userDrawn="1"/>
        </p:nvSpPr>
        <p:spPr>
          <a:xfrm>
            <a:off x="-1" y="889697"/>
            <a:ext cx="1070775" cy="2466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7" name="Rectangle 56">
            <a:extLst>
              <a:ext uri="{FF2B5EF4-FFF2-40B4-BE49-F238E27FC236}">
                <a16:creationId xmlns:a16="http://schemas.microsoft.com/office/drawing/2014/main" id="{6A32632F-9ED1-4328-BBE3-B4E014156A29}"/>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8" name="Footer Placeholder 4">
            <a:extLst>
              <a:ext uri="{FF2B5EF4-FFF2-40B4-BE49-F238E27FC236}">
                <a16:creationId xmlns:a16="http://schemas.microsoft.com/office/drawing/2014/main" id="{15A37EDE-F10B-4C4B-9572-8778C2D6A686}"/>
              </a:ext>
            </a:extLst>
          </p:cNvPr>
          <p:cNvSpPr>
            <a:spLocks noGrp="1"/>
          </p:cNvSpPr>
          <p:nvPr>
            <p:ph type="ftr" sz="quarter" idx="11"/>
          </p:nvPr>
        </p:nvSpPr>
        <p:spPr>
          <a:xfrm>
            <a:off x="1635103" y="6309360"/>
            <a:ext cx="4797504" cy="457200"/>
          </a:xfrm>
        </p:spPr>
        <p:txBody>
          <a:bodyPr rtlCol="0"/>
          <a:lstStyle/>
          <a:p>
            <a:pPr algn="l" rtl="0"/>
            <a:r>
              <a:rPr lang="en-GB"/>
              <a:t>Presentation Title</a:t>
            </a:r>
          </a:p>
        </p:txBody>
      </p:sp>
      <p:sp>
        <p:nvSpPr>
          <p:cNvPr id="59" name="Rectangle 58">
            <a:extLst>
              <a:ext uri="{FF2B5EF4-FFF2-40B4-BE49-F238E27FC236}">
                <a16:creationId xmlns:a16="http://schemas.microsoft.com/office/drawing/2014/main" id="{EA124D3C-01E3-4B96-BDF0-54851D1739D0}"/>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61" name="Date Placeholder 35">
            <a:extLst>
              <a:ext uri="{FF2B5EF4-FFF2-40B4-BE49-F238E27FC236}">
                <a16:creationId xmlns:a16="http://schemas.microsoft.com/office/drawing/2014/main" id="{D6890A67-3C66-4F8A-B1A6-05469F40F879}"/>
              </a:ext>
            </a:extLst>
          </p:cNvPr>
          <p:cNvSpPr>
            <a:spLocks noGrp="1"/>
          </p:cNvSpPr>
          <p:nvPr>
            <p:ph type="dt" sz="half" idx="10"/>
          </p:nvPr>
        </p:nvSpPr>
        <p:spPr>
          <a:xfrm>
            <a:off x="8197353" y="6309360"/>
            <a:ext cx="2151134" cy="457200"/>
          </a:xfrm>
        </p:spPr>
        <p:txBody>
          <a:bodyPr rtlCol="0"/>
          <a:lstStyle/>
          <a:p>
            <a:pPr algn="l" rtl="0"/>
            <a:r>
              <a:rPr lang="en-GB">
                <a:solidFill>
                  <a:srgbClr val="FFFFFF"/>
                </a:solidFill>
                <a:effectLst>
                  <a:outerShdw blurRad="50800" dist="38100" dir="2700000" algn="tl" rotWithShape="0">
                    <a:prstClr val="black">
                      <a:alpha val="43000"/>
                    </a:prstClr>
                  </a:outerShdw>
                </a:effectLst>
              </a:rPr>
              <a:t>2/1/20XX</a:t>
            </a:r>
            <a:endParaRPr lang="en-GB" dirty="0">
              <a:solidFill>
                <a:srgbClr val="FFFFFF"/>
              </a:solidFill>
              <a:effectLst>
                <a:outerShdw blurRad="50800" dist="38100" dir="2700000" algn="tl" rotWithShape="0">
                  <a:prstClr val="black">
                    <a:alpha val="43000"/>
                  </a:prstClr>
                </a:outerShdw>
              </a:effectLst>
            </a:endParaRPr>
          </a:p>
        </p:txBody>
      </p:sp>
      <p:sp>
        <p:nvSpPr>
          <p:cNvPr id="62" name="Slide Number Placeholder 36">
            <a:extLst>
              <a:ext uri="{FF2B5EF4-FFF2-40B4-BE49-F238E27FC236}">
                <a16:creationId xmlns:a16="http://schemas.microsoft.com/office/drawing/2014/main" id="{46849723-0CBF-47CA-9477-4D42CAC71FCC}"/>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solidFill>
                  <a:srgbClr val="FFFFFF"/>
                </a:solidFill>
                <a:effectLst>
                  <a:outerShdw blurRad="50800" dist="38100" dir="2700000" algn="tl" rotWithShape="0">
                    <a:prstClr val="black">
                      <a:alpha val="43000"/>
                    </a:prstClr>
                  </a:outerShdw>
                </a:effectLst>
              </a:rPr>
              <a:pPr/>
              <a:t>‹#›</a:t>
            </a:fld>
            <a:endParaRPr lang="en-GB" dirty="0">
              <a:solidFill>
                <a:srgbClr val="FFFFFF"/>
              </a:solidFill>
              <a:effectLst>
                <a:outerShdw blurRad="50800" dist="38100" dir="2700000" algn="tl" rotWithShape="0">
                  <a:prstClr val="black">
                    <a:alpha val="43000"/>
                  </a:prstClr>
                </a:outerShdw>
              </a:effectLst>
            </a:endParaRPr>
          </a:p>
        </p:txBody>
      </p:sp>
      <p:sp>
        <p:nvSpPr>
          <p:cNvPr id="65" name="Picture Placeholder 64">
            <a:extLst>
              <a:ext uri="{FF2B5EF4-FFF2-40B4-BE49-F238E27FC236}">
                <a16:creationId xmlns:a16="http://schemas.microsoft.com/office/drawing/2014/main" id="{D60E3C33-714C-4528-93A6-4470C3E89AE4}"/>
              </a:ext>
            </a:extLst>
          </p:cNvPr>
          <p:cNvSpPr>
            <a:spLocks noGrp="1"/>
          </p:cNvSpPr>
          <p:nvPr>
            <p:ph type="pic" sz="quarter" idx="13" hasCustomPrompt="1"/>
          </p:nvPr>
        </p:nvSpPr>
        <p:spPr>
          <a:xfrm>
            <a:off x="6859936" y="-2"/>
            <a:ext cx="5332064" cy="6858002"/>
          </a:xfrm>
          <a:custGeom>
            <a:avLst/>
            <a:gdLst>
              <a:gd name="connsiteX0" fmla="*/ 0 w 5332064"/>
              <a:gd name="connsiteY0" fmla="*/ 0 h 6858002"/>
              <a:gd name="connsiteX1" fmla="*/ 5332064 w 5332064"/>
              <a:gd name="connsiteY1" fmla="*/ 0 h 6858002"/>
              <a:gd name="connsiteX2" fmla="*/ 5332064 w 5332064"/>
              <a:gd name="connsiteY2" fmla="*/ 6858002 h 6858002"/>
              <a:gd name="connsiteX3" fmla="*/ 0 w 5332064"/>
              <a:gd name="connsiteY3" fmla="*/ 6858002 h 6858002"/>
            </a:gdLst>
            <a:ahLst/>
            <a:cxnLst>
              <a:cxn ang="0">
                <a:pos x="connsiteX0" y="connsiteY0"/>
              </a:cxn>
              <a:cxn ang="0">
                <a:pos x="connsiteX1" y="connsiteY1"/>
              </a:cxn>
              <a:cxn ang="0">
                <a:pos x="connsiteX2" y="connsiteY2"/>
              </a:cxn>
              <a:cxn ang="0">
                <a:pos x="connsiteX3" y="connsiteY3"/>
              </a:cxn>
            </a:cxnLst>
            <a:rect l="l" t="t" r="r" b="b"/>
            <a:pathLst>
              <a:path w="5332064" h="6858002">
                <a:moveTo>
                  <a:pt x="0" y="0"/>
                </a:moveTo>
                <a:lnTo>
                  <a:pt x="5332064" y="0"/>
                </a:lnTo>
                <a:lnTo>
                  <a:pt x="5332064" y="6858002"/>
                </a:lnTo>
                <a:lnTo>
                  <a:pt x="0" y="6858002"/>
                </a:lnTo>
                <a:close/>
              </a:path>
            </a:pathLst>
          </a:custGeom>
        </p:spPr>
        <p:txBody>
          <a:bodyPr wrap="square" rtlCol="0" anchor="t">
            <a:noAutofit/>
          </a:bodyPr>
          <a:lstStyle>
            <a:lvl1pPr algn="ctr">
              <a:defRPr/>
            </a:lvl1pPr>
          </a:lstStyle>
          <a:p>
            <a:pPr rtl="0"/>
            <a:r>
              <a:rPr lang="en-GB"/>
              <a:t>Click to add photo</a:t>
            </a:r>
          </a:p>
        </p:txBody>
      </p:sp>
    </p:spTree>
    <p:extLst>
      <p:ext uri="{BB962C8B-B14F-4D97-AF65-F5344CB8AC3E}">
        <p14:creationId xmlns:p14="http://schemas.microsoft.com/office/powerpoint/2010/main" val="52356679"/>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no imag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093E501-CA36-4FB7-8AF6-28FBA244AC7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 y="0"/>
            <a:ext cx="12192001" cy="6858000"/>
          </a:xfrm>
          <a:prstGeom prst="rect">
            <a:avLst/>
          </a:prstGeom>
        </p:spPr>
      </p:pic>
      <p:sp>
        <p:nvSpPr>
          <p:cNvPr id="4" name="Date Placeholder 3">
            <a:extLst>
              <a:ext uri="{FF2B5EF4-FFF2-40B4-BE49-F238E27FC236}">
                <a16:creationId xmlns:a16="http://schemas.microsoft.com/office/drawing/2014/main" id="{1763FAD2-B40C-C54C-803F-998CCC5DD02B}"/>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5" name="Footer Placeholder 4">
            <a:extLst>
              <a:ext uri="{FF2B5EF4-FFF2-40B4-BE49-F238E27FC236}">
                <a16:creationId xmlns:a16="http://schemas.microsoft.com/office/drawing/2014/main" id="{850B8E39-5A90-2348-A545-F736D2D504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7FB88B-56F7-BC40-A4B0-6B41963A4684}"/>
              </a:ext>
            </a:extLst>
          </p:cNvPr>
          <p:cNvSpPr>
            <a:spLocks noGrp="1"/>
          </p:cNvSpPr>
          <p:nvPr>
            <p:ph type="sldNum" sz="quarter" idx="12"/>
          </p:nvPr>
        </p:nvSpPr>
        <p:spPr/>
        <p:txBody>
          <a:bodyPr/>
          <a:lstStyle/>
          <a:p>
            <a:fld id="{45E6B147-1C8A-A447-BBAC-D422CEF64DFA}" type="slidenum">
              <a:rPr lang="en-US" smtClean="0"/>
              <a:t>‹#›</a:t>
            </a:fld>
            <a:endParaRPr lang="en-US"/>
          </a:p>
        </p:txBody>
      </p:sp>
      <p:sp>
        <p:nvSpPr>
          <p:cNvPr id="8" name="Title 1">
            <a:extLst>
              <a:ext uri="{FF2B5EF4-FFF2-40B4-BE49-F238E27FC236}">
                <a16:creationId xmlns:a16="http://schemas.microsoft.com/office/drawing/2014/main" id="{383B79A4-9450-467A-9718-AC3A23FAE11B}"/>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pic>
        <p:nvPicPr>
          <p:cNvPr id="7" name="Picture 6">
            <a:extLst>
              <a:ext uri="{FF2B5EF4-FFF2-40B4-BE49-F238E27FC236}">
                <a16:creationId xmlns:a16="http://schemas.microsoft.com/office/drawing/2014/main" id="{32FDBD0D-C2F1-1646-B1BF-EE5C3D4B1A3B}"/>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666750" y="495027"/>
            <a:ext cx="2160000" cy="1185057"/>
          </a:xfrm>
          <a:prstGeom prst="rect">
            <a:avLst/>
          </a:prstGeom>
        </p:spPr>
      </p:pic>
    </p:spTree>
    <p:extLst>
      <p:ext uri="{BB962C8B-B14F-4D97-AF65-F5344CB8AC3E}">
        <p14:creationId xmlns:p14="http://schemas.microsoft.com/office/powerpoint/2010/main" val="38409694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F5F5DFA-1BC3-4062-9356-6145C9F7CD56}"/>
              </a:ext>
              <a:ext uri="{C183D7F6-B498-43B3-948B-1728B52AA6E4}">
                <adec:decorative xmlns:adec="http://schemas.microsoft.com/office/drawing/2017/decorative" val="1"/>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Rectangle 7">
            <a:extLst>
              <a:ext uri="{FF2B5EF4-FFF2-40B4-BE49-F238E27FC236}">
                <a16:creationId xmlns:a16="http://schemas.microsoft.com/office/drawing/2014/main" id="{E6B5D461-AEC0-477F-A77A-6227F95A8374}"/>
              </a:ext>
              <a:ext uri="{C183D7F6-B498-43B3-948B-1728B52AA6E4}">
                <adec:decorative xmlns:adec="http://schemas.microsoft.com/office/drawing/2017/decorative" val="1"/>
              </a:ext>
            </a:extLst>
          </p:cNvPr>
          <p:cNvSpPr/>
          <p:nvPr userDrawn="1"/>
        </p:nvSpPr>
        <p:spPr>
          <a:xfrm>
            <a:off x="8175813" y="0"/>
            <a:ext cx="4016188"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0" name="Rectangle 9">
            <a:extLst>
              <a:ext uri="{FF2B5EF4-FFF2-40B4-BE49-F238E27FC236}">
                <a16:creationId xmlns:a16="http://schemas.microsoft.com/office/drawing/2014/main" id="{DE1A041D-DE47-45FA-AC78-CC7FD02571F2}"/>
              </a:ext>
              <a:ext uri="{C183D7F6-B498-43B3-948B-1728B52AA6E4}">
                <adec:decorative xmlns:adec="http://schemas.microsoft.com/office/drawing/2017/decorative" val="1"/>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Rectangle 10">
            <a:extLst>
              <a:ext uri="{FF2B5EF4-FFF2-40B4-BE49-F238E27FC236}">
                <a16:creationId xmlns:a16="http://schemas.microsoft.com/office/drawing/2014/main" id="{11614254-52EF-4F58-99B1-CDA7C39223C1}"/>
              </a:ext>
              <a:ext uri="{C183D7F6-B498-43B3-948B-1728B52AA6E4}">
                <adec:decorative xmlns:adec="http://schemas.microsoft.com/office/drawing/2017/decorative" val="1"/>
              </a:ext>
            </a:extLst>
          </p:cNvPr>
          <p:cNvSpPr/>
          <p:nvPr userDrawn="1"/>
        </p:nvSpPr>
        <p:spPr>
          <a:xfrm>
            <a:off x="3049" y="1095508"/>
            <a:ext cx="82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2" name="Title 1">
            <a:extLst>
              <a:ext uri="{FF2B5EF4-FFF2-40B4-BE49-F238E27FC236}">
                <a16:creationId xmlns:a16="http://schemas.microsoft.com/office/drawing/2014/main" id="{BD3B3ABA-0408-41EA-935D-D4F4586AA840}"/>
              </a:ext>
            </a:extLst>
          </p:cNvPr>
          <p:cNvSpPr>
            <a:spLocks noGrp="1"/>
          </p:cNvSpPr>
          <p:nvPr>
            <p:ph type="title" hasCustomPrompt="1"/>
          </p:nvPr>
        </p:nvSpPr>
        <p:spPr>
          <a:xfrm>
            <a:off x="787178" y="1475399"/>
            <a:ext cx="6623040" cy="791861"/>
          </a:xfrm>
        </p:spPr>
        <p:txBody>
          <a:bodyPr rtlCol="0">
            <a:normAutofit/>
          </a:bodyPr>
          <a:lstStyle>
            <a:lvl1pPr>
              <a:defRPr/>
            </a:lvl1pPr>
          </a:lstStyle>
          <a:p>
            <a:pPr rtl="0"/>
            <a:r>
              <a:rPr lang="en-GB"/>
              <a:t>Click to add title</a:t>
            </a:r>
          </a:p>
        </p:txBody>
      </p:sp>
      <p:sp>
        <p:nvSpPr>
          <p:cNvPr id="13" name="Content Placeholder 2">
            <a:extLst>
              <a:ext uri="{FF2B5EF4-FFF2-40B4-BE49-F238E27FC236}">
                <a16:creationId xmlns:a16="http://schemas.microsoft.com/office/drawing/2014/main" id="{40D7EF23-28EE-4115-879A-D95BBAC66241}"/>
              </a:ext>
            </a:extLst>
          </p:cNvPr>
          <p:cNvSpPr>
            <a:spLocks noGrp="1"/>
          </p:cNvSpPr>
          <p:nvPr>
            <p:ph idx="1" hasCustomPrompt="1"/>
          </p:nvPr>
        </p:nvSpPr>
        <p:spPr>
          <a:xfrm>
            <a:off x="787179" y="2502047"/>
            <a:ext cx="6623039" cy="3030599"/>
          </a:xfrm>
        </p:spPr>
        <p:txBody>
          <a:bodyPr rtlCol="0" anchor="t">
            <a:normAutofit/>
          </a:bodyPr>
          <a:lstStyle>
            <a:lvl1pPr>
              <a:defRPr sz="2000" b="0"/>
            </a:lvl1pPr>
          </a:lstStyle>
          <a:p>
            <a:pPr rtl="0"/>
            <a:r>
              <a:rPr lang="en-GB"/>
              <a:t>Click to add text</a:t>
            </a:r>
          </a:p>
        </p:txBody>
      </p:sp>
      <p:sp>
        <p:nvSpPr>
          <p:cNvPr id="23" name="Picture Placeholder 22">
            <a:extLst>
              <a:ext uri="{FF2B5EF4-FFF2-40B4-BE49-F238E27FC236}">
                <a16:creationId xmlns:a16="http://schemas.microsoft.com/office/drawing/2014/main" id="{E4B41004-DE9E-4B19-B7DE-91782B37C841}"/>
              </a:ext>
            </a:extLst>
          </p:cNvPr>
          <p:cNvSpPr>
            <a:spLocks noGrp="1"/>
          </p:cNvSpPr>
          <p:nvPr>
            <p:ph type="pic" sz="quarter" idx="13" hasCustomPrompt="1"/>
          </p:nvPr>
        </p:nvSpPr>
        <p:spPr>
          <a:xfrm>
            <a:off x="8194348" y="1085431"/>
            <a:ext cx="3997652" cy="5037857"/>
          </a:xfrm>
          <a:custGeom>
            <a:avLst/>
            <a:gdLst>
              <a:gd name="connsiteX0" fmla="*/ 0 w 3997652"/>
              <a:gd name="connsiteY0" fmla="*/ 0 h 5037857"/>
              <a:gd name="connsiteX1" fmla="*/ 3997652 w 3997652"/>
              <a:gd name="connsiteY1" fmla="*/ 0 h 5037857"/>
              <a:gd name="connsiteX2" fmla="*/ 3997652 w 3997652"/>
              <a:gd name="connsiteY2" fmla="*/ 5037857 h 5037857"/>
              <a:gd name="connsiteX3" fmla="*/ 0 w 3997652"/>
              <a:gd name="connsiteY3" fmla="*/ 5037857 h 5037857"/>
            </a:gdLst>
            <a:ahLst/>
            <a:cxnLst>
              <a:cxn ang="0">
                <a:pos x="connsiteX0" y="connsiteY0"/>
              </a:cxn>
              <a:cxn ang="0">
                <a:pos x="connsiteX1" y="connsiteY1"/>
              </a:cxn>
              <a:cxn ang="0">
                <a:pos x="connsiteX2" y="connsiteY2"/>
              </a:cxn>
              <a:cxn ang="0">
                <a:pos x="connsiteX3" y="connsiteY3"/>
              </a:cxn>
            </a:cxnLst>
            <a:rect l="l" t="t" r="r" b="b"/>
            <a:pathLst>
              <a:path w="3997652" h="5037857">
                <a:moveTo>
                  <a:pt x="0" y="0"/>
                </a:moveTo>
                <a:lnTo>
                  <a:pt x="3997652" y="0"/>
                </a:lnTo>
                <a:lnTo>
                  <a:pt x="3997652" y="5037857"/>
                </a:lnTo>
                <a:lnTo>
                  <a:pt x="0" y="5037857"/>
                </a:lnTo>
                <a:close/>
              </a:path>
            </a:pathLst>
          </a:custGeom>
        </p:spPr>
        <p:txBody>
          <a:bodyPr wrap="square" rtlCol="0" anchor="t">
            <a:noAutofit/>
          </a:bodyPr>
          <a:lstStyle>
            <a:lvl1pPr algn="ctr">
              <a:defRPr/>
            </a:lvl1pPr>
          </a:lstStyle>
          <a:p>
            <a:pPr rtl="0"/>
            <a:r>
              <a:rPr lang="en-GB"/>
              <a:t>Click to add photo</a:t>
            </a:r>
          </a:p>
        </p:txBody>
      </p:sp>
      <p:sp>
        <p:nvSpPr>
          <p:cNvPr id="14" name="Rectangle 13">
            <a:extLst>
              <a:ext uri="{FF2B5EF4-FFF2-40B4-BE49-F238E27FC236}">
                <a16:creationId xmlns:a16="http://schemas.microsoft.com/office/drawing/2014/main" id="{1837301C-2B9B-4119-9002-BD6DB2AB87FB}"/>
              </a:ext>
              <a:ext uri="{C183D7F6-B498-43B3-948B-1728B52AA6E4}">
                <adec:decorative xmlns:adec="http://schemas.microsoft.com/office/drawing/2017/decorative" val="1"/>
              </a:ext>
            </a:extLst>
          </p:cNvPr>
          <p:cNvSpPr/>
          <p:nvPr userDrawn="1"/>
        </p:nvSpPr>
        <p:spPr>
          <a:xfrm>
            <a:off x="-1" y="6144405"/>
            <a:ext cx="8150087"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5" name="Rectangle 14">
            <a:extLst>
              <a:ext uri="{FF2B5EF4-FFF2-40B4-BE49-F238E27FC236}">
                <a16:creationId xmlns:a16="http://schemas.microsoft.com/office/drawing/2014/main" id="{BD12738D-D0ED-4899-A01C-42439B5B3E64}"/>
              </a:ext>
              <a:ext uri="{C183D7F6-B498-43B3-948B-1728B52AA6E4}">
                <adec:decorative xmlns:adec="http://schemas.microsoft.com/office/drawing/2017/decorative" val="1"/>
              </a:ext>
            </a:extLst>
          </p:cNvPr>
          <p:cNvSpPr/>
          <p:nvPr userDrawn="1"/>
        </p:nvSpPr>
        <p:spPr>
          <a:xfrm>
            <a:off x="8206532" y="6167615"/>
            <a:ext cx="398241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6" name="Rectangle 15">
            <a:extLst>
              <a:ext uri="{FF2B5EF4-FFF2-40B4-BE49-F238E27FC236}">
                <a16:creationId xmlns:a16="http://schemas.microsoft.com/office/drawing/2014/main" id="{5EED261D-45B9-40C1-8341-8B8B796E8AE2}"/>
              </a:ext>
              <a:ext uri="{C183D7F6-B498-43B3-948B-1728B52AA6E4}">
                <adec:decorative xmlns:adec="http://schemas.microsoft.com/office/drawing/2017/decorative" val="1"/>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7" name="Footer Placeholder 7">
            <a:extLst>
              <a:ext uri="{FF2B5EF4-FFF2-40B4-BE49-F238E27FC236}">
                <a16:creationId xmlns:a16="http://schemas.microsoft.com/office/drawing/2014/main" id="{182CF530-D736-4104-8678-850EEDF997E6}"/>
              </a:ext>
            </a:extLst>
          </p:cNvPr>
          <p:cNvSpPr>
            <a:spLocks noGrp="1"/>
          </p:cNvSpPr>
          <p:nvPr>
            <p:ph type="ftr" sz="quarter" idx="11"/>
          </p:nvPr>
        </p:nvSpPr>
        <p:spPr>
          <a:xfrm>
            <a:off x="787178" y="6309360"/>
            <a:ext cx="6623040" cy="457200"/>
          </a:xfrm>
        </p:spPr>
        <p:txBody>
          <a:bodyPr rtlCol="0"/>
          <a:lstStyle>
            <a:lvl1pPr>
              <a:defRPr>
                <a:solidFill>
                  <a:schemeClr val="bg1"/>
                </a:solidFill>
              </a:defRPr>
            </a:lvl1pPr>
          </a:lstStyle>
          <a:p>
            <a:pPr rtl="0"/>
            <a:r>
              <a:rPr lang="en-GB"/>
              <a:t>Presentation Title</a:t>
            </a:r>
          </a:p>
        </p:txBody>
      </p:sp>
      <p:sp>
        <p:nvSpPr>
          <p:cNvPr id="18" name="Rectangle 17">
            <a:extLst>
              <a:ext uri="{FF2B5EF4-FFF2-40B4-BE49-F238E27FC236}">
                <a16:creationId xmlns:a16="http://schemas.microsoft.com/office/drawing/2014/main" id="{3E23953F-BF80-48E0-8282-62907D6C29C6}"/>
              </a:ext>
              <a:ext uri="{C183D7F6-B498-43B3-948B-1728B52AA6E4}">
                <adec:decorative xmlns:adec="http://schemas.microsoft.com/office/drawing/2017/decorative" val="1"/>
              </a:ext>
            </a:extLst>
          </p:cNvPr>
          <p:cNvSpPr/>
          <p:nvPr userDrawn="1"/>
        </p:nvSpPr>
        <p:spPr>
          <a:xfrm>
            <a:off x="8142523"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9" name="Date Placeholder 5">
            <a:extLst>
              <a:ext uri="{FF2B5EF4-FFF2-40B4-BE49-F238E27FC236}">
                <a16:creationId xmlns:a16="http://schemas.microsoft.com/office/drawing/2014/main" id="{8DEDB7CE-711E-4E43-9450-4C7BECE2FCFC}"/>
              </a:ext>
            </a:extLst>
          </p:cNvPr>
          <p:cNvSpPr>
            <a:spLocks noGrp="1"/>
          </p:cNvSpPr>
          <p:nvPr>
            <p:ph type="dt" sz="half" idx="10"/>
          </p:nvPr>
        </p:nvSpPr>
        <p:spPr>
          <a:xfrm>
            <a:off x="8379537" y="6309360"/>
            <a:ext cx="1885598" cy="457200"/>
          </a:xfrm>
        </p:spPr>
        <p:txBody>
          <a:bodyPr rtlCol="0"/>
          <a:lstStyle/>
          <a:p>
            <a:pPr rtl="0"/>
            <a:r>
              <a:rPr lang="en-GB"/>
              <a:t>2/1/20XX</a:t>
            </a:r>
            <a:endParaRPr lang="en-GB" dirty="0"/>
          </a:p>
        </p:txBody>
      </p:sp>
      <p:sp>
        <p:nvSpPr>
          <p:cNvPr id="20" name="Slide Number Placeholder 9">
            <a:extLst>
              <a:ext uri="{FF2B5EF4-FFF2-40B4-BE49-F238E27FC236}">
                <a16:creationId xmlns:a16="http://schemas.microsoft.com/office/drawing/2014/main" id="{F5D9588C-9E6B-42F6-8B42-D18388626ACB}"/>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301625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C341663-7159-49AD-AAF3-4B3C490D812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5" name="Rectangle 24">
            <a:extLst>
              <a:ext uri="{FF2B5EF4-FFF2-40B4-BE49-F238E27FC236}">
                <a16:creationId xmlns:a16="http://schemas.microsoft.com/office/drawing/2014/main" id="{96DEFA91-CCB3-4B9E-9CFC-AA9D92073BB2}"/>
              </a:ext>
              <a:ext uri="{C183D7F6-B498-43B3-948B-1728B52AA6E4}">
                <adec:decorative xmlns:adec="http://schemas.microsoft.com/office/drawing/2017/decorative" val="1"/>
              </a:ext>
            </a:extLst>
          </p:cNvPr>
          <p:cNvSpPr/>
          <p:nvPr userDrawn="1"/>
        </p:nvSpPr>
        <p:spPr>
          <a:xfrm>
            <a:off x="0" y="3396996"/>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4" name="Rectangle 23">
            <a:extLst>
              <a:ext uri="{FF2B5EF4-FFF2-40B4-BE49-F238E27FC236}">
                <a16:creationId xmlns:a16="http://schemas.microsoft.com/office/drawing/2014/main" id="{D83D2425-8E71-4C9D-8737-018CE44525D0}"/>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7" name="Rectangle 26">
            <a:extLst>
              <a:ext uri="{FF2B5EF4-FFF2-40B4-BE49-F238E27FC236}">
                <a16:creationId xmlns:a16="http://schemas.microsoft.com/office/drawing/2014/main" id="{20F2EB12-394C-40E4-9186-CBD6635B5DA9}"/>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8" name="Title 1">
            <a:extLst>
              <a:ext uri="{FF2B5EF4-FFF2-40B4-BE49-F238E27FC236}">
                <a16:creationId xmlns:a16="http://schemas.microsoft.com/office/drawing/2014/main" id="{53F9468C-8821-4670-9C7C-78E7D75861AD}"/>
              </a:ext>
            </a:extLst>
          </p:cNvPr>
          <p:cNvSpPr>
            <a:spLocks noGrp="1"/>
          </p:cNvSpPr>
          <p:nvPr>
            <p:ph type="title" hasCustomPrompt="1"/>
          </p:nvPr>
        </p:nvSpPr>
        <p:spPr>
          <a:xfrm>
            <a:off x="5205915" y="673308"/>
            <a:ext cx="6457717" cy="1580890"/>
          </a:xfrm>
        </p:spPr>
        <p:txBody>
          <a:bodyPr rtlCol="0"/>
          <a:lstStyle>
            <a:lvl1pPr>
              <a:defRPr/>
            </a:lvl1pPr>
          </a:lstStyle>
          <a:p>
            <a:pPr rtl="0"/>
            <a:r>
              <a:rPr lang="en-GB"/>
              <a:t>Click to add title</a:t>
            </a:r>
          </a:p>
        </p:txBody>
      </p:sp>
      <p:sp>
        <p:nvSpPr>
          <p:cNvPr id="35" name="Picture Placeholder 5">
            <a:extLst>
              <a:ext uri="{FF2B5EF4-FFF2-40B4-BE49-F238E27FC236}">
                <a16:creationId xmlns:a16="http://schemas.microsoft.com/office/drawing/2014/main" id="{6198A97B-719D-4F79-A04B-46EE272A1D90}"/>
              </a:ext>
            </a:extLst>
          </p:cNvPr>
          <p:cNvSpPr>
            <a:spLocks noGrp="1"/>
          </p:cNvSpPr>
          <p:nvPr>
            <p:ph type="pic" sz="quarter" idx="14" hasCustomPrompt="1"/>
          </p:nvPr>
        </p:nvSpPr>
        <p:spPr>
          <a:xfrm>
            <a:off x="0" y="3461004"/>
            <a:ext cx="4613547" cy="3396996"/>
          </a:xfrm>
        </p:spPr>
        <p:txBody>
          <a:bodyPr rtlCol="0" anchor="t"/>
          <a:lstStyle>
            <a:lvl1pPr algn="ctr">
              <a:defRPr/>
            </a:lvl1pPr>
          </a:lstStyle>
          <a:p>
            <a:pPr rtl="0"/>
            <a:r>
              <a:rPr lang="en-GB"/>
              <a:t>Click to add photo</a:t>
            </a:r>
          </a:p>
        </p:txBody>
      </p:sp>
      <p:sp>
        <p:nvSpPr>
          <p:cNvPr id="34" name="Picture Placeholder 5">
            <a:extLst>
              <a:ext uri="{FF2B5EF4-FFF2-40B4-BE49-F238E27FC236}">
                <a16:creationId xmlns:a16="http://schemas.microsoft.com/office/drawing/2014/main" id="{79E62157-5D84-47E4-9718-5408E1C7E769}"/>
              </a:ext>
            </a:extLst>
          </p:cNvPr>
          <p:cNvSpPr>
            <a:spLocks noGrp="1"/>
          </p:cNvSpPr>
          <p:nvPr>
            <p:ph type="pic" sz="quarter" idx="13" hasCustomPrompt="1"/>
          </p:nvPr>
        </p:nvSpPr>
        <p:spPr>
          <a:xfrm>
            <a:off x="0" y="0"/>
            <a:ext cx="4613548" cy="3396994"/>
          </a:xfrm>
        </p:spPr>
        <p:txBody>
          <a:bodyPr rtlCol="0" anchor="t"/>
          <a:lstStyle>
            <a:lvl1pPr algn="ctr">
              <a:defRPr/>
            </a:lvl1pPr>
          </a:lstStyle>
          <a:p>
            <a:pPr rtl="0"/>
            <a:r>
              <a:rPr lang="en-GB"/>
              <a:t>Click to add photo</a:t>
            </a:r>
          </a:p>
        </p:txBody>
      </p:sp>
      <p:sp>
        <p:nvSpPr>
          <p:cNvPr id="29" name="Content Placeholder 2">
            <a:extLst>
              <a:ext uri="{FF2B5EF4-FFF2-40B4-BE49-F238E27FC236}">
                <a16:creationId xmlns:a16="http://schemas.microsoft.com/office/drawing/2014/main" id="{551E6FEF-934C-427E-A65F-F501B04FC71D}"/>
              </a:ext>
            </a:extLst>
          </p:cNvPr>
          <p:cNvSpPr>
            <a:spLocks noGrp="1"/>
          </p:cNvSpPr>
          <p:nvPr>
            <p:ph idx="1" hasCustomPrompt="1"/>
          </p:nvPr>
        </p:nvSpPr>
        <p:spPr>
          <a:xfrm>
            <a:off x="5205918" y="2353586"/>
            <a:ext cx="6457717" cy="3767496"/>
          </a:xfrm>
        </p:spPr>
        <p:txBody>
          <a:bodyPr rtlCol="0" anchor="t">
            <a:normAutofit/>
          </a:bodyPr>
          <a:lstStyle>
            <a:lvl1pPr>
              <a:defRPr sz="1600" b="0" baseline="0"/>
            </a:lvl1pPr>
          </a:lstStyle>
          <a:p>
            <a:pPr rtl="0"/>
            <a:r>
              <a:rPr lang="en-GB"/>
              <a:t>Click to add text</a:t>
            </a:r>
          </a:p>
        </p:txBody>
      </p:sp>
      <p:sp>
        <p:nvSpPr>
          <p:cNvPr id="31" name="Footer Placeholder 4">
            <a:extLst>
              <a:ext uri="{FF2B5EF4-FFF2-40B4-BE49-F238E27FC236}">
                <a16:creationId xmlns:a16="http://schemas.microsoft.com/office/drawing/2014/main" id="{CA12CF76-B207-465C-A494-3C57818ACCE6}"/>
              </a:ext>
            </a:extLst>
          </p:cNvPr>
          <p:cNvSpPr>
            <a:spLocks noGrp="1"/>
          </p:cNvSpPr>
          <p:nvPr>
            <p:ph type="ftr" sz="quarter" idx="11"/>
          </p:nvPr>
        </p:nvSpPr>
        <p:spPr>
          <a:xfrm>
            <a:off x="261906" y="6309360"/>
            <a:ext cx="4097030" cy="457200"/>
          </a:xfrm>
        </p:spPr>
        <p:txBody>
          <a:bodyPr rtlCol="0"/>
          <a:lstStyle>
            <a:lvl1pPr>
              <a:defRPr>
                <a:effectLst>
                  <a:outerShdw blurRad="50800" dist="38100" dir="240000" algn="ctr" rotWithShape="0">
                    <a:schemeClr val="tx1">
                      <a:alpha val="43000"/>
                    </a:schemeClr>
                  </a:outerShdw>
                </a:effectLst>
              </a:defRPr>
            </a:lvl1pPr>
          </a:lstStyle>
          <a:p>
            <a:pPr rtl="0"/>
            <a:r>
              <a:rPr lang="en-GB"/>
              <a:t>Presentation Title</a:t>
            </a:r>
          </a:p>
        </p:txBody>
      </p:sp>
      <p:sp>
        <p:nvSpPr>
          <p:cNvPr id="30" name="Date Placeholder 3">
            <a:extLst>
              <a:ext uri="{FF2B5EF4-FFF2-40B4-BE49-F238E27FC236}">
                <a16:creationId xmlns:a16="http://schemas.microsoft.com/office/drawing/2014/main" id="{9F682261-0FB4-4600-86B5-DDF27881F743}"/>
              </a:ext>
            </a:extLst>
          </p:cNvPr>
          <p:cNvSpPr>
            <a:spLocks noGrp="1"/>
          </p:cNvSpPr>
          <p:nvPr>
            <p:ph type="dt" sz="half" idx="10"/>
          </p:nvPr>
        </p:nvSpPr>
        <p:spPr>
          <a:xfrm>
            <a:off x="5205303" y="6309360"/>
            <a:ext cx="3411973" cy="457200"/>
          </a:xfrm>
        </p:spPr>
        <p:txBody>
          <a:bodyPr rtlCol="0"/>
          <a:lstStyle>
            <a:lvl1pPr>
              <a:defRPr>
                <a:effectLst/>
              </a:defRPr>
            </a:lvl1pPr>
          </a:lstStyle>
          <a:p>
            <a:pPr rtl="0"/>
            <a:r>
              <a:rPr lang="en-GB">
                <a:solidFill>
                  <a:schemeClr val="tx2"/>
                </a:solidFill>
              </a:rPr>
              <a:t>2/1/20XX</a:t>
            </a:r>
            <a:endParaRPr lang="en-GB" dirty="0"/>
          </a:p>
        </p:txBody>
      </p:sp>
      <p:sp>
        <p:nvSpPr>
          <p:cNvPr id="32" name="Slide Number Placeholder 5">
            <a:extLst>
              <a:ext uri="{FF2B5EF4-FFF2-40B4-BE49-F238E27FC236}">
                <a16:creationId xmlns:a16="http://schemas.microsoft.com/office/drawing/2014/main" id="{632EB37A-06D5-4BC7-BC11-75B1719B0EA4}"/>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19198982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7E77A60-3019-43AE-AA38-E130C04CFD8D}"/>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5" name="Rectangle 24">
            <a:extLst>
              <a:ext uri="{FF2B5EF4-FFF2-40B4-BE49-F238E27FC236}">
                <a16:creationId xmlns:a16="http://schemas.microsoft.com/office/drawing/2014/main" id="{3FDBF0FB-88D2-4271-BFAF-D129CF8C2F68}"/>
              </a:ext>
            </a:extLst>
          </p:cNvPr>
          <p:cNvSpPr/>
          <p:nvPr userDrawn="1"/>
        </p:nvSpPr>
        <p:spPr>
          <a:xfrm>
            <a:off x="7547855" y="-4078"/>
            <a:ext cx="4641096"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7" name="Rectangle 26">
            <a:extLst>
              <a:ext uri="{FF2B5EF4-FFF2-40B4-BE49-F238E27FC236}">
                <a16:creationId xmlns:a16="http://schemas.microsoft.com/office/drawing/2014/main" id="{862B807B-6DFA-471C-B675-016416207F0E}"/>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8" name="Rectangle 27">
            <a:extLst>
              <a:ext uri="{FF2B5EF4-FFF2-40B4-BE49-F238E27FC236}">
                <a16:creationId xmlns:a16="http://schemas.microsoft.com/office/drawing/2014/main" id="{0555D4C0-9882-489D-AD77-A9F38B3784A6}"/>
              </a:ext>
            </a:extLst>
          </p:cNvPr>
          <p:cNvSpPr/>
          <p:nvPr userDrawn="1"/>
        </p:nvSpPr>
        <p:spPr>
          <a:xfrm>
            <a:off x="7585468" y="1095508"/>
            <a:ext cx="46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9" name="Title 1">
            <a:extLst>
              <a:ext uri="{FF2B5EF4-FFF2-40B4-BE49-F238E27FC236}">
                <a16:creationId xmlns:a16="http://schemas.microsoft.com/office/drawing/2014/main" id="{63F61843-5C9C-49E0-8A90-64085BC79F79}"/>
              </a:ext>
            </a:extLst>
          </p:cNvPr>
          <p:cNvSpPr>
            <a:spLocks noGrp="1"/>
          </p:cNvSpPr>
          <p:nvPr>
            <p:ph type="ctrTitle" hasCustomPrompt="1"/>
          </p:nvPr>
        </p:nvSpPr>
        <p:spPr>
          <a:xfrm>
            <a:off x="7973503" y="1709530"/>
            <a:ext cx="3754671" cy="2528515"/>
          </a:xfrm>
        </p:spPr>
        <p:txBody>
          <a:bodyPr rtlCol="0" anchor="b"/>
          <a:lstStyle>
            <a:lvl1pPr>
              <a:lnSpc>
                <a:spcPct val="100000"/>
              </a:lnSpc>
              <a:defRPr/>
            </a:lvl1pPr>
          </a:lstStyle>
          <a:p>
            <a:pPr rtl="0"/>
            <a:r>
              <a:rPr lang="en-GB" sz="3600" b="1" cap="none">
                <a:solidFill>
                  <a:schemeClr val="tx2"/>
                </a:solidFill>
              </a:rPr>
              <a:t>Click to add title</a:t>
            </a:r>
          </a:p>
        </p:txBody>
      </p:sp>
      <p:sp>
        <p:nvSpPr>
          <p:cNvPr id="30" name="Subtitle 2">
            <a:extLst>
              <a:ext uri="{FF2B5EF4-FFF2-40B4-BE49-F238E27FC236}">
                <a16:creationId xmlns:a16="http://schemas.microsoft.com/office/drawing/2014/main" id="{15C8BDC7-F09C-40A3-B14E-9A49781EE6CE}"/>
              </a:ext>
            </a:extLst>
          </p:cNvPr>
          <p:cNvSpPr>
            <a:spLocks noGrp="1"/>
          </p:cNvSpPr>
          <p:nvPr>
            <p:ph type="subTitle" idx="1" hasCustomPrompt="1"/>
          </p:nvPr>
        </p:nvSpPr>
        <p:spPr>
          <a:xfrm>
            <a:off x="7976914" y="4238046"/>
            <a:ext cx="3806919" cy="1741404"/>
          </a:xfrm>
        </p:spPr>
        <p:txBody>
          <a:bodyPr rtlCol="0" anchor="t">
            <a:normAutofit/>
          </a:bodyPr>
          <a:lstStyle>
            <a:lvl1pPr>
              <a:defRPr sz="1600" b="0"/>
            </a:lvl1pPr>
          </a:lstStyle>
          <a:p>
            <a:pPr rtl="0"/>
            <a:r>
              <a:rPr lang="en-GB" sz="2000">
                <a:solidFill>
                  <a:schemeClr val="tx2"/>
                </a:solidFill>
              </a:rPr>
              <a:t>Click to add subtitle</a:t>
            </a:r>
          </a:p>
        </p:txBody>
      </p:sp>
      <p:sp>
        <p:nvSpPr>
          <p:cNvPr id="32" name="Rectangle 31">
            <a:extLst>
              <a:ext uri="{FF2B5EF4-FFF2-40B4-BE49-F238E27FC236}">
                <a16:creationId xmlns:a16="http://schemas.microsoft.com/office/drawing/2014/main" id="{247A5DB4-1ED7-4630-89AF-F1802E44EF89}"/>
              </a:ext>
            </a:extLst>
          </p:cNvPr>
          <p:cNvSpPr/>
          <p:nvPr userDrawn="1"/>
        </p:nvSpPr>
        <p:spPr>
          <a:xfrm>
            <a:off x="0" y="6144405"/>
            <a:ext cx="7534656"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3" name="Rectangle 32">
            <a:extLst>
              <a:ext uri="{FF2B5EF4-FFF2-40B4-BE49-F238E27FC236}">
                <a16:creationId xmlns:a16="http://schemas.microsoft.com/office/drawing/2014/main" id="{6E5D4012-4107-490F-A369-EA7063242A98}"/>
              </a:ext>
            </a:extLst>
          </p:cNvPr>
          <p:cNvSpPr/>
          <p:nvPr userDrawn="1"/>
        </p:nvSpPr>
        <p:spPr>
          <a:xfrm>
            <a:off x="7585468" y="6167615"/>
            <a:ext cx="4603482"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4" name="Rectangle 33">
            <a:extLst>
              <a:ext uri="{FF2B5EF4-FFF2-40B4-BE49-F238E27FC236}">
                <a16:creationId xmlns:a16="http://schemas.microsoft.com/office/drawing/2014/main" id="{795C79E2-9EA5-4713-B4AF-0E4572CFFA2F}"/>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6" name="Rectangle 35">
            <a:extLst>
              <a:ext uri="{FF2B5EF4-FFF2-40B4-BE49-F238E27FC236}">
                <a16:creationId xmlns:a16="http://schemas.microsoft.com/office/drawing/2014/main" id="{274C09E2-06F0-4230-8DAD-A0DBF01F8603}"/>
              </a:ext>
            </a:extLst>
          </p:cNvPr>
          <p:cNvSpPr/>
          <p:nvPr userDrawn="1"/>
        </p:nvSpPr>
        <p:spPr>
          <a:xfrm>
            <a:off x="7521459"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40" name="Picture Placeholder 38">
            <a:extLst>
              <a:ext uri="{FF2B5EF4-FFF2-40B4-BE49-F238E27FC236}">
                <a16:creationId xmlns:a16="http://schemas.microsoft.com/office/drawing/2014/main" id="{AB2070F4-085F-4F8D-A1E8-A58E5F8F0687}"/>
              </a:ext>
            </a:extLst>
          </p:cNvPr>
          <p:cNvSpPr>
            <a:spLocks noGrp="1"/>
          </p:cNvSpPr>
          <p:nvPr>
            <p:ph type="pic" sz="quarter" idx="13" hasCustomPrompt="1"/>
          </p:nvPr>
        </p:nvSpPr>
        <p:spPr>
          <a:xfrm>
            <a:off x="1" y="1095509"/>
            <a:ext cx="7519932" cy="5016892"/>
          </a:xfrm>
        </p:spPr>
        <p:txBody>
          <a:bodyPr rtlCol="0" anchor="t"/>
          <a:lstStyle>
            <a:lvl1pPr algn="ctr">
              <a:defRPr/>
            </a:lvl1pPr>
          </a:lstStyle>
          <a:p>
            <a:pPr rtl="0"/>
            <a:r>
              <a:rPr lang="en-GB"/>
              <a:t>Click to add photo</a:t>
            </a:r>
          </a:p>
        </p:txBody>
      </p:sp>
    </p:spTree>
    <p:extLst>
      <p:ext uri="{BB962C8B-B14F-4D97-AF65-F5344CB8AC3E}">
        <p14:creationId xmlns:p14="http://schemas.microsoft.com/office/powerpoint/2010/main" val="39428921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DEBA854-A26D-41C5-9D40-DF6B49ACB136}"/>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3" name="Rectangle 12">
            <a:extLst>
              <a:ext uri="{FF2B5EF4-FFF2-40B4-BE49-F238E27FC236}">
                <a16:creationId xmlns:a16="http://schemas.microsoft.com/office/drawing/2014/main" id="{0995BFA7-EB65-4E20-A693-324FEF74D3A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4" name="Rectangle 13">
            <a:extLst>
              <a:ext uri="{FF2B5EF4-FFF2-40B4-BE49-F238E27FC236}">
                <a16:creationId xmlns:a16="http://schemas.microsoft.com/office/drawing/2014/main" id="{6A9E9218-0397-4231-81F4-03972AB6A3DD}"/>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5" name="Title 1">
            <a:extLst>
              <a:ext uri="{FF2B5EF4-FFF2-40B4-BE49-F238E27FC236}">
                <a16:creationId xmlns:a16="http://schemas.microsoft.com/office/drawing/2014/main" id="{81905177-1789-44BB-950A-7018653E6466}"/>
              </a:ext>
            </a:extLst>
          </p:cNvPr>
          <p:cNvSpPr>
            <a:spLocks noGrp="1"/>
          </p:cNvSpPr>
          <p:nvPr>
            <p:ph type="title" hasCustomPrompt="1"/>
          </p:nvPr>
        </p:nvSpPr>
        <p:spPr>
          <a:xfrm>
            <a:off x="1535371" y="1044054"/>
            <a:ext cx="10013709" cy="1030360"/>
          </a:xfrm>
        </p:spPr>
        <p:txBody>
          <a:bodyPr rtlCol="0"/>
          <a:lstStyle>
            <a:lvl1pPr>
              <a:defRPr>
                <a:solidFill>
                  <a:schemeClr val="bg1"/>
                </a:solidFill>
              </a:defRPr>
            </a:lvl1pPr>
          </a:lstStyle>
          <a:p>
            <a:pPr rtl="0"/>
            <a:r>
              <a:rPr lang="en-GB">
                <a:solidFill>
                  <a:schemeClr val="bg1"/>
                </a:solidFill>
              </a:rPr>
              <a:t>Click to add title</a:t>
            </a:r>
          </a:p>
        </p:txBody>
      </p:sp>
      <p:sp>
        <p:nvSpPr>
          <p:cNvPr id="16" name="Rectangle 15">
            <a:extLst>
              <a:ext uri="{FF2B5EF4-FFF2-40B4-BE49-F238E27FC236}">
                <a16:creationId xmlns:a16="http://schemas.microsoft.com/office/drawing/2014/main" id="{AF2F4B8C-C655-4441-A7FF-616EF634E6E1}"/>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7" name="Rectangle 16">
            <a:extLst>
              <a:ext uri="{FF2B5EF4-FFF2-40B4-BE49-F238E27FC236}">
                <a16:creationId xmlns:a16="http://schemas.microsoft.com/office/drawing/2014/main" id="{F89301A4-3CA9-4D0E-944E-1BE5921FA0B3}"/>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9" name="Footer Placeholder 4">
            <a:extLst>
              <a:ext uri="{FF2B5EF4-FFF2-40B4-BE49-F238E27FC236}">
                <a16:creationId xmlns:a16="http://schemas.microsoft.com/office/drawing/2014/main" id="{A9C29C55-D1EC-4DD4-BA5B-11E4AB1578D7}"/>
              </a:ext>
            </a:extLst>
          </p:cNvPr>
          <p:cNvSpPr>
            <a:spLocks noGrp="1"/>
          </p:cNvSpPr>
          <p:nvPr>
            <p:ph type="ftr" sz="quarter" idx="11"/>
          </p:nvPr>
        </p:nvSpPr>
        <p:spPr>
          <a:xfrm>
            <a:off x="1535371" y="6309360"/>
            <a:ext cx="5732061" cy="457200"/>
          </a:xfrm>
        </p:spPr>
        <p:txBody>
          <a:bodyPr rtlCol="0"/>
          <a:lstStyle/>
          <a:p>
            <a:pPr rtl="0"/>
            <a:r>
              <a:rPr lang="en-GB"/>
              <a:t>Presentation Title</a:t>
            </a:r>
          </a:p>
        </p:txBody>
      </p:sp>
      <p:sp>
        <p:nvSpPr>
          <p:cNvPr id="20" name="Date Placeholder 3">
            <a:extLst>
              <a:ext uri="{FF2B5EF4-FFF2-40B4-BE49-F238E27FC236}">
                <a16:creationId xmlns:a16="http://schemas.microsoft.com/office/drawing/2014/main" id="{C31C8C6B-3212-41F0-A8A1-4A6A700AFB9D}"/>
              </a:ext>
            </a:extLst>
          </p:cNvPr>
          <p:cNvSpPr>
            <a:spLocks noGrp="1"/>
          </p:cNvSpPr>
          <p:nvPr>
            <p:ph type="dt" sz="half" idx="10"/>
          </p:nvPr>
        </p:nvSpPr>
        <p:spPr>
          <a:xfrm>
            <a:off x="8202168" y="6309360"/>
            <a:ext cx="2148840" cy="457200"/>
          </a:xfrm>
        </p:spPr>
        <p:txBody>
          <a:bodyPr rtlCol="0"/>
          <a:lstStyle/>
          <a:p>
            <a:pPr rtl="0"/>
            <a:r>
              <a:rPr lang="en-GB"/>
              <a:t>2/1/20XX</a:t>
            </a:r>
            <a:endParaRPr lang="en-GB" dirty="0"/>
          </a:p>
        </p:txBody>
      </p:sp>
      <p:sp>
        <p:nvSpPr>
          <p:cNvPr id="21" name="Slide Number Placeholder 5">
            <a:extLst>
              <a:ext uri="{FF2B5EF4-FFF2-40B4-BE49-F238E27FC236}">
                <a16:creationId xmlns:a16="http://schemas.microsoft.com/office/drawing/2014/main" id="{67357410-255F-470C-AD92-44B15997A771}"/>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5517241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DF88512-9E62-4695-B350-39488566A1F7}"/>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7" name="Rectangle 6">
            <a:extLst>
              <a:ext uri="{FF2B5EF4-FFF2-40B4-BE49-F238E27FC236}">
                <a16:creationId xmlns:a16="http://schemas.microsoft.com/office/drawing/2014/main" id="{18CD596D-95F4-4C5C-A0E7-86D747FE70B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Rectangle 7">
            <a:extLst>
              <a:ext uri="{FF2B5EF4-FFF2-40B4-BE49-F238E27FC236}">
                <a16:creationId xmlns:a16="http://schemas.microsoft.com/office/drawing/2014/main" id="{67553E9F-DCBF-4BEE-A261-5AA97361A0E0}"/>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9" name="Title 1">
            <a:extLst>
              <a:ext uri="{FF2B5EF4-FFF2-40B4-BE49-F238E27FC236}">
                <a16:creationId xmlns:a16="http://schemas.microsoft.com/office/drawing/2014/main" id="{949B0EB0-AEBA-44ED-BC77-4188C7486144}"/>
              </a:ext>
            </a:extLst>
          </p:cNvPr>
          <p:cNvSpPr>
            <a:spLocks noGrp="1"/>
          </p:cNvSpPr>
          <p:nvPr>
            <p:ph type="title" hasCustomPrompt="1"/>
          </p:nvPr>
        </p:nvSpPr>
        <p:spPr>
          <a:xfrm>
            <a:off x="1535371" y="1044054"/>
            <a:ext cx="10013709" cy="1030360"/>
          </a:xfrm>
        </p:spPr>
        <p:txBody>
          <a:bodyPr rtlCol="0"/>
          <a:lstStyle>
            <a:lvl1pPr>
              <a:defRPr>
                <a:solidFill>
                  <a:schemeClr val="bg1"/>
                </a:solidFill>
              </a:defRPr>
            </a:lvl1pPr>
          </a:lstStyle>
          <a:p>
            <a:pPr rtl="0"/>
            <a:r>
              <a:rPr lang="en-GB">
                <a:solidFill>
                  <a:schemeClr val="bg1"/>
                </a:solidFill>
              </a:rPr>
              <a:t>Click to add title</a:t>
            </a:r>
          </a:p>
        </p:txBody>
      </p:sp>
      <p:sp>
        <p:nvSpPr>
          <p:cNvPr id="10" name="Rectangle 9">
            <a:extLst>
              <a:ext uri="{FF2B5EF4-FFF2-40B4-BE49-F238E27FC236}">
                <a16:creationId xmlns:a16="http://schemas.microsoft.com/office/drawing/2014/main" id="{7278DD10-67BC-4E87-A788-A45C6093F5F8}"/>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Rectangle 10">
            <a:extLst>
              <a:ext uri="{FF2B5EF4-FFF2-40B4-BE49-F238E27FC236}">
                <a16:creationId xmlns:a16="http://schemas.microsoft.com/office/drawing/2014/main" id="{916769F5-486B-4B48-A543-2C70359DF66E}"/>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2" name="Footer Placeholder 4">
            <a:extLst>
              <a:ext uri="{FF2B5EF4-FFF2-40B4-BE49-F238E27FC236}">
                <a16:creationId xmlns:a16="http://schemas.microsoft.com/office/drawing/2014/main" id="{B47BB165-F380-48C4-B95B-C09C91893B2D}"/>
              </a:ext>
            </a:extLst>
          </p:cNvPr>
          <p:cNvSpPr>
            <a:spLocks noGrp="1"/>
          </p:cNvSpPr>
          <p:nvPr>
            <p:ph type="ftr" sz="quarter" idx="11"/>
          </p:nvPr>
        </p:nvSpPr>
        <p:spPr>
          <a:xfrm>
            <a:off x="1535371" y="6309360"/>
            <a:ext cx="5732061" cy="457200"/>
          </a:xfrm>
        </p:spPr>
        <p:txBody>
          <a:bodyPr rtlCol="0"/>
          <a:lstStyle/>
          <a:p>
            <a:pPr rtl="0"/>
            <a:r>
              <a:rPr lang="en-GB"/>
              <a:t>Presentation Title</a:t>
            </a:r>
          </a:p>
        </p:txBody>
      </p:sp>
      <p:sp>
        <p:nvSpPr>
          <p:cNvPr id="13" name="Date Placeholder 3">
            <a:extLst>
              <a:ext uri="{FF2B5EF4-FFF2-40B4-BE49-F238E27FC236}">
                <a16:creationId xmlns:a16="http://schemas.microsoft.com/office/drawing/2014/main" id="{49ADD171-0134-4347-A2D8-0B9D7634F1B2}"/>
              </a:ext>
            </a:extLst>
          </p:cNvPr>
          <p:cNvSpPr>
            <a:spLocks noGrp="1"/>
          </p:cNvSpPr>
          <p:nvPr>
            <p:ph type="dt" sz="half" idx="10"/>
          </p:nvPr>
        </p:nvSpPr>
        <p:spPr>
          <a:xfrm>
            <a:off x="8202168" y="6309360"/>
            <a:ext cx="2148840" cy="457200"/>
          </a:xfrm>
        </p:spPr>
        <p:txBody>
          <a:bodyPr rtlCol="0"/>
          <a:lstStyle/>
          <a:p>
            <a:pPr rtl="0"/>
            <a:r>
              <a:rPr lang="en-GB"/>
              <a:t>2/1/20XX</a:t>
            </a:r>
            <a:endParaRPr lang="en-GB" dirty="0"/>
          </a:p>
        </p:txBody>
      </p:sp>
      <p:sp>
        <p:nvSpPr>
          <p:cNvPr id="14" name="Slide Number Placeholder 5">
            <a:extLst>
              <a:ext uri="{FF2B5EF4-FFF2-40B4-BE49-F238E27FC236}">
                <a16:creationId xmlns:a16="http://schemas.microsoft.com/office/drawing/2014/main" id="{F0805E9B-6657-4167-BD79-CAC59C0D841D}"/>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34775559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A8A107B-E23F-4793-95B4-335240DB97AF}"/>
              </a:ext>
              <a:ext uri="{C183D7F6-B498-43B3-948B-1728B52AA6E4}">
                <adec:decorative xmlns:adec="http://schemas.microsoft.com/office/drawing/2017/decorative" val="1"/>
              </a:ext>
            </a:extLst>
          </p:cNvPr>
          <p:cNvSpPr/>
          <p:nvPr userDrawn="1"/>
        </p:nvSpPr>
        <p:spPr>
          <a:xfrm>
            <a:off x="4551118"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9" name="Picture Placeholder 8">
            <a:extLst>
              <a:ext uri="{FF2B5EF4-FFF2-40B4-BE49-F238E27FC236}">
                <a16:creationId xmlns:a16="http://schemas.microsoft.com/office/drawing/2014/main" id="{B7568F3C-8CA8-489A-9870-E2C458355CCA}"/>
              </a:ext>
            </a:extLst>
          </p:cNvPr>
          <p:cNvSpPr>
            <a:spLocks noGrp="1"/>
          </p:cNvSpPr>
          <p:nvPr>
            <p:ph type="pic" sz="quarter" idx="13" hasCustomPrompt="1"/>
          </p:nvPr>
        </p:nvSpPr>
        <p:spPr>
          <a:xfrm>
            <a:off x="0" y="0"/>
            <a:ext cx="12192000" cy="6858000"/>
          </a:xfrm>
          <a:custGeom>
            <a:avLst/>
            <a:gdLst>
              <a:gd name="connsiteX0" fmla="*/ 4615126 w 12192000"/>
              <a:gd name="connsiteY0" fmla="*/ 0 h 6858000"/>
              <a:gd name="connsiteX1" fmla="*/ 12192000 w 12192000"/>
              <a:gd name="connsiteY1" fmla="*/ 0 h 6858000"/>
              <a:gd name="connsiteX2" fmla="*/ 12192000 w 12192000"/>
              <a:gd name="connsiteY2" fmla="*/ 6858000 h 6858000"/>
              <a:gd name="connsiteX3" fmla="*/ 4615126 w 12192000"/>
              <a:gd name="connsiteY3" fmla="*/ 6858000 h 6858000"/>
              <a:gd name="connsiteX4" fmla="*/ 0 w 12192000"/>
              <a:gd name="connsiteY4" fmla="*/ 0 h 6858000"/>
              <a:gd name="connsiteX5" fmla="*/ 4551118 w 12192000"/>
              <a:gd name="connsiteY5" fmla="*/ 0 h 6858000"/>
              <a:gd name="connsiteX6" fmla="*/ 4551118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4615126" y="0"/>
                </a:moveTo>
                <a:lnTo>
                  <a:pt x="12192000" y="0"/>
                </a:lnTo>
                <a:lnTo>
                  <a:pt x="12192000" y="6858000"/>
                </a:lnTo>
                <a:lnTo>
                  <a:pt x="4615126" y="6858000"/>
                </a:lnTo>
                <a:close/>
                <a:moveTo>
                  <a:pt x="0" y="0"/>
                </a:moveTo>
                <a:lnTo>
                  <a:pt x="4551118" y="0"/>
                </a:lnTo>
                <a:lnTo>
                  <a:pt x="4551118" y="6858000"/>
                </a:lnTo>
                <a:lnTo>
                  <a:pt x="0" y="6858000"/>
                </a:lnTo>
                <a:close/>
              </a:path>
            </a:pathLst>
          </a:custGeom>
        </p:spPr>
        <p:txBody>
          <a:bodyPr wrap="square" rtlCol="0" anchor="t">
            <a:noAutofit/>
          </a:bodyPr>
          <a:lstStyle>
            <a:lvl1pPr algn="ctr">
              <a:defRPr/>
            </a:lvl1pPr>
          </a:lstStyle>
          <a:p>
            <a:pPr rtl="0"/>
            <a:r>
              <a:rPr lang="en-GB"/>
              <a:t>Click to add photo</a:t>
            </a:r>
          </a:p>
        </p:txBody>
      </p:sp>
      <p:sp>
        <p:nvSpPr>
          <p:cNvPr id="2" name="Title 1">
            <a:extLst>
              <a:ext uri="{FF2B5EF4-FFF2-40B4-BE49-F238E27FC236}">
                <a16:creationId xmlns:a16="http://schemas.microsoft.com/office/drawing/2014/main" id="{CE2C14E8-F37D-4BEA-9D62-5E707EDF0D44}"/>
              </a:ext>
            </a:extLst>
          </p:cNvPr>
          <p:cNvSpPr>
            <a:spLocks noGrp="1"/>
          </p:cNvSpPr>
          <p:nvPr>
            <p:ph type="title" hasCustomPrompt="1"/>
          </p:nvPr>
        </p:nvSpPr>
        <p:spPr>
          <a:xfrm>
            <a:off x="-1725" y="1095508"/>
            <a:ext cx="4606535" cy="3936931"/>
          </a:xfrm>
          <a:solidFill>
            <a:schemeClr val="tx2"/>
          </a:solidFill>
        </p:spPr>
        <p:txBody>
          <a:bodyPr rIns="365760" rtlCol="0" anchor="b"/>
          <a:lstStyle>
            <a:lvl1pPr marL="365760">
              <a:lnSpc>
                <a:spcPct val="100000"/>
              </a:lnSpc>
              <a:spcBef>
                <a:spcPts val="1000"/>
              </a:spcBef>
              <a:defRPr sz="3600">
                <a:solidFill>
                  <a:schemeClr val="bg1"/>
                </a:solidFill>
              </a:defRPr>
            </a:lvl1pPr>
          </a:lstStyle>
          <a:p>
            <a:pPr rtl="0"/>
            <a:r>
              <a:rPr lang="en-GB"/>
              <a:t>CLICK TO EDIT MASTER TITLE STYLE</a:t>
            </a:r>
          </a:p>
        </p:txBody>
      </p:sp>
      <p:sp>
        <p:nvSpPr>
          <p:cNvPr id="5" name="Text Placeholder 4">
            <a:extLst>
              <a:ext uri="{FF2B5EF4-FFF2-40B4-BE49-F238E27FC236}">
                <a16:creationId xmlns:a16="http://schemas.microsoft.com/office/drawing/2014/main" id="{D1784D33-9C88-49E6-8F90-05148C5496F5}"/>
              </a:ext>
            </a:extLst>
          </p:cNvPr>
          <p:cNvSpPr>
            <a:spLocks noGrp="1"/>
          </p:cNvSpPr>
          <p:nvPr>
            <p:ph type="body" sz="quarter" idx="14"/>
          </p:nvPr>
        </p:nvSpPr>
        <p:spPr>
          <a:xfrm>
            <a:off x="-1726" y="5032439"/>
            <a:ext cx="4606535" cy="1079962"/>
          </a:xfrm>
          <a:solidFill>
            <a:schemeClr val="tx2"/>
          </a:solidFill>
        </p:spPr>
        <p:txBody>
          <a:bodyPr rtlCol="0" anchor="ctr"/>
          <a:lstStyle>
            <a:lvl1pPr marL="365760">
              <a:spcBef>
                <a:spcPts val="1000"/>
              </a:spcBef>
              <a:defRPr sz="1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n-US"/>
              <a:t>Click to edit Master text styles</a:t>
            </a:r>
          </a:p>
        </p:txBody>
      </p:sp>
      <p:sp>
        <p:nvSpPr>
          <p:cNvPr id="24" name="Footer Placeholder 4">
            <a:extLst>
              <a:ext uri="{FF2B5EF4-FFF2-40B4-BE49-F238E27FC236}">
                <a16:creationId xmlns:a16="http://schemas.microsoft.com/office/drawing/2014/main" id="{5CD820E0-0083-439B-A9DE-C3DEA1DEA851}"/>
              </a:ext>
            </a:extLst>
          </p:cNvPr>
          <p:cNvSpPr>
            <a:spLocks noGrp="1"/>
          </p:cNvSpPr>
          <p:nvPr>
            <p:ph type="ftr" sz="quarter" idx="11"/>
          </p:nvPr>
        </p:nvSpPr>
        <p:spPr>
          <a:xfrm>
            <a:off x="855388" y="6309360"/>
            <a:ext cx="6007691"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a:t>Presentation Title</a:t>
            </a:r>
          </a:p>
        </p:txBody>
      </p:sp>
      <p:sp>
        <p:nvSpPr>
          <p:cNvPr id="26" name="Date Placeholder 3">
            <a:extLst>
              <a:ext uri="{FF2B5EF4-FFF2-40B4-BE49-F238E27FC236}">
                <a16:creationId xmlns:a16="http://schemas.microsoft.com/office/drawing/2014/main" id="{D8A8D931-E01B-43C0-806F-2413BF5938FC}"/>
              </a:ext>
            </a:extLst>
          </p:cNvPr>
          <p:cNvSpPr>
            <a:spLocks noGrp="1"/>
          </p:cNvSpPr>
          <p:nvPr>
            <p:ph type="dt" sz="half" idx="10"/>
          </p:nvPr>
        </p:nvSpPr>
        <p:spPr>
          <a:xfrm>
            <a:off x="8197353" y="6309360"/>
            <a:ext cx="2151134"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a:t>2/1/20XX</a:t>
            </a:r>
            <a:endParaRPr lang="en-GB" dirty="0"/>
          </a:p>
        </p:txBody>
      </p:sp>
      <p:sp>
        <p:nvSpPr>
          <p:cNvPr id="27" name="Slide Number Placeholder 6">
            <a:extLst>
              <a:ext uri="{FF2B5EF4-FFF2-40B4-BE49-F238E27FC236}">
                <a16:creationId xmlns:a16="http://schemas.microsoft.com/office/drawing/2014/main" id="{0F3F4E6D-F4D2-430F-A2C3-3C037D778F4B}"/>
              </a:ext>
            </a:extLst>
          </p:cNvPr>
          <p:cNvSpPr>
            <a:spLocks noGrp="1"/>
          </p:cNvSpPr>
          <p:nvPr>
            <p:ph type="sldNum" sz="quarter" idx="12"/>
          </p:nvPr>
        </p:nvSpPr>
        <p:spPr>
          <a:xfrm>
            <a:off x="10569202" y="6309360"/>
            <a:ext cx="979879"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fld id="{FAEF9944-A4F6-4C59-AEBD-678D6480B8EA}" type="slidenum">
              <a:rPr lang="en-GB" smtClean="0"/>
              <a:pPr/>
              <a:t>‹#›</a:t>
            </a:fld>
            <a:endParaRPr lang="en-GB" dirty="0"/>
          </a:p>
        </p:txBody>
      </p:sp>
    </p:spTree>
    <p:extLst>
      <p:ext uri="{BB962C8B-B14F-4D97-AF65-F5344CB8AC3E}">
        <p14:creationId xmlns:p14="http://schemas.microsoft.com/office/powerpoint/2010/main" val="952644355"/>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9F91A3C-7ABB-4E5E-B04F-29DB072AE13C}"/>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7" name="Rectangle 26">
            <a:extLst>
              <a:ext uri="{FF2B5EF4-FFF2-40B4-BE49-F238E27FC236}">
                <a16:creationId xmlns:a16="http://schemas.microsoft.com/office/drawing/2014/main" id="{9EB9AABE-3FBC-4E64-8672-D073D4A3F41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8" name="Rectangle 27">
            <a:extLst>
              <a:ext uri="{FF2B5EF4-FFF2-40B4-BE49-F238E27FC236}">
                <a16:creationId xmlns:a16="http://schemas.microsoft.com/office/drawing/2014/main" id="{38FF13AE-FEBF-40A1-A799-6EB275CBBCB5}"/>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9" name="Title 1">
            <a:extLst>
              <a:ext uri="{FF2B5EF4-FFF2-40B4-BE49-F238E27FC236}">
                <a16:creationId xmlns:a16="http://schemas.microsoft.com/office/drawing/2014/main" id="{EACBDB11-07EC-4982-BBFA-8EECF50C7B93}"/>
              </a:ext>
            </a:extLst>
          </p:cNvPr>
          <p:cNvSpPr>
            <a:spLocks noGrp="1"/>
          </p:cNvSpPr>
          <p:nvPr>
            <p:ph type="title" hasCustomPrompt="1"/>
          </p:nvPr>
        </p:nvSpPr>
        <p:spPr>
          <a:xfrm>
            <a:off x="1535372" y="4872251"/>
            <a:ext cx="10013709" cy="1030360"/>
          </a:xfrm>
        </p:spPr>
        <p:txBody>
          <a:bodyPr rtlCol="0"/>
          <a:lstStyle>
            <a:lvl1pPr>
              <a:defRPr>
                <a:solidFill>
                  <a:schemeClr val="bg1"/>
                </a:solidFill>
              </a:defRPr>
            </a:lvl1pPr>
          </a:lstStyle>
          <a:p>
            <a:pPr rtl="0"/>
            <a:r>
              <a:rPr lang="en-GB">
                <a:solidFill>
                  <a:schemeClr val="bg1"/>
                </a:solidFill>
              </a:rPr>
              <a:t>Click to add title</a:t>
            </a:r>
          </a:p>
        </p:txBody>
      </p:sp>
      <p:sp>
        <p:nvSpPr>
          <p:cNvPr id="30" name="Rectangle 29">
            <a:extLst>
              <a:ext uri="{FF2B5EF4-FFF2-40B4-BE49-F238E27FC236}">
                <a16:creationId xmlns:a16="http://schemas.microsoft.com/office/drawing/2014/main" id="{67B21770-EBB9-4C73-BE13-26901F3CC9F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1" name="Rectangle 30">
            <a:extLst>
              <a:ext uri="{FF2B5EF4-FFF2-40B4-BE49-F238E27FC236}">
                <a16:creationId xmlns:a16="http://schemas.microsoft.com/office/drawing/2014/main" id="{4172AFA4-5141-4F0F-B9F6-0BE3ADBED218}"/>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3" name="Footer Placeholder 4">
            <a:extLst>
              <a:ext uri="{FF2B5EF4-FFF2-40B4-BE49-F238E27FC236}">
                <a16:creationId xmlns:a16="http://schemas.microsoft.com/office/drawing/2014/main" id="{41DE758B-03CF-48F8-BCBE-AD97B70428DF}"/>
              </a:ext>
            </a:extLst>
          </p:cNvPr>
          <p:cNvSpPr>
            <a:spLocks noGrp="1"/>
          </p:cNvSpPr>
          <p:nvPr>
            <p:ph type="ftr" sz="quarter" idx="11"/>
          </p:nvPr>
        </p:nvSpPr>
        <p:spPr>
          <a:xfrm>
            <a:off x="1535372" y="6309360"/>
            <a:ext cx="4946592" cy="457200"/>
          </a:xfrm>
        </p:spPr>
        <p:txBody>
          <a:bodyPr rtlCol="0"/>
          <a:lstStyle/>
          <a:p>
            <a:pPr rtl="0"/>
            <a:r>
              <a:rPr lang="en-GB"/>
              <a:t>Presentation Title</a:t>
            </a:r>
          </a:p>
        </p:txBody>
      </p:sp>
      <p:sp>
        <p:nvSpPr>
          <p:cNvPr id="34" name="Date Placeholder 3">
            <a:extLst>
              <a:ext uri="{FF2B5EF4-FFF2-40B4-BE49-F238E27FC236}">
                <a16:creationId xmlns:a16="http://schemas.microsoft.com/office/drawing/2014/main" id="{1640606E-041A-4385-96D7-3C6E775E3FA4}"/>
              </a:ext>
            </a:extLst>
          </p:cNvPr>
          <p:cNvSpPr>
            <a:spLocks noGrp="1"/>
          </p:cNvSpPr>
          <p:nvPr>
            <p:ph type="dt" sz="half" idx="10"/>
          </p:nvPr>
        </p:nvSpPr>
        <p:spPr>
          <a:xfrm>
            <a:off x="8202168" y="6309360"/>
            <a:ext cx="2148840" cy="457200"/>
          </a:xfrm>
        </p:spPr>
        <p:txBody>
          <a:bodyPr rtlCol="0"/>
          <a:lstStyle/>
          <a:p>
            <a:pPr rtl="0"/>
            <a:r>
              <a:rPr lang="en-GB"/>
              <a:t>2/1/20XX</a:t>
            </a:r>
            <a:endParaRPr lang="en-GB" dirty="0"/>
          </a:p>
        </p:txBody>
      </p:sp>
      <p:sp>
        <p:nvSpPr>
          <p:cNvPr id="35" name="Slide Number Placeholder 5">
            <a:extLst>
              <a:ext uri="{FF2B5EF4-FFF2-40B4-BE49-F238E27FC236}">
                <a16:creationId xmlns:a16="http://schemas.microsoft.com/office/drawing/2014/main" id="{35844B60-1EF6-4A90-9030-B5043BCD058B}"/>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168839292"/>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0FB3D5A-25E2-453F-A78E-0A20BDCE80A2}"/>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 name="Rectangle 2">
            <a:extLst>
              <a:ext uri="{FF2B5EF4-FFF2-40B4-BE49-F238E27FC236}">
                <a16:creationId xmlns:a16="http://schemas.microsoft.com/office/drawing/2014/main" id="{28796342-0E80-4F8E-9563-9F5EDFC0DDF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4" name="Rectangle 3">
            <a:extLst>
              <a:ext uri="{FF2B5EF4-FFF2-40B4-BE49-F238E27FC236}">
                <a16:creationId xmlns:a16="http://schemas.microsoft.com/office/drawing/2014/main" id="{C39B2F5D-C3BA-453E-8F4D-97074F48C7AE}"/>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 name="Title 1">
            <a:extLst>
              <a:ext uri="{FF2B5EF4-FFF2-40B4-BE49-F238E27FC236}">
                <a16:creationId xmlns:a16="http://schemas.microsoft.com/office/drawing/2014/main" id="{452D50E3-A27A-4AF6-928B-286E7BDB4BD9}"/>
              </a:ext>
            </a:extLst>
          </p:cNvPr>
          <p:cNvSpPr>
            <a:spLocks noGrp="1"/>
          </p:cNvSpPr>
          <p:nvPr>
            <p:ph type="title" hasCustomPrompt="1"/>
          </p:nvPr>
        </p:nvSpPr>
        <p:spPr>
          <a:xfrm>
            <a:off x="1535372" y="4872251"/>
            <a:ext cx="10013709" cy="1030360"/>
          </a:xfrm>
        </p:spPr>
        <p:txBody>
          <a:bodyPr rtlCol="0"/>
          <a:lstStyle>
            <a:lvl1pPr>
              <a:defRPr>
                <a:solidFill>
                  <a:schemeClr val="bg1"/>
                </a:solidFill>
              </a:defRPr>
            </a:lvl1pPr>
          </a:lstStyle>
          <a:p>
            <a:pPr rtl="0"/>
            <a:r>
              <a:rPr lang="en-GB">
                <a:solidFill>
                  <a:schemeClr val="bg1"/>
                </a:solidFill>
              </a:rPr>
              <a:t>Click to add title</a:t>
            </a:r>
          </a:p>
        </p:txBody>
      </p:sp>
      <p:sp>
        <p:nvSpPr>
          <p:cNvPr id="6" name="Rectangle 5">
            <a:extLst>
              <a:ext uri="{FF2B5EF4-FFF2-40B4-BE49-F238E27FC236}">
                <a16:creationId xmlns:a16="http://schemas.microsoft.com/office/drawing/2014/main" id="{D874FDF0-F4BE-433D-86EE-9E1832D4388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7" name="Rectangle 6">
            <a:extLst>
              <a:ext uri="{FF2B5EF4-FFF2-40B4-BE49-F238E27FC236}">
                <a16:creationId xmlns:a16="http://schemas.microsoft.com/office/drawing/2014/main" id="{25DFCD07-1301-45ED-B326-449ECFADE70D}"/>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Footer Placeholder 4">
            <a:extLst>
              <a:ext uri="{FF2B5EF4-FFF2-40B4-BE49-F238E27FC236}">
                <a16:creationId xmlns:a16="http://schemas.microsoft.com/office/drawing/2014/main" id="{BD5DA270-E83F-4CC8-9DA6-27CA3AEC0745}"/>
              </a:ext>
            </a:extLst>
          </p:cNvPr>
          <p:cNvSpPr>
            <a:spLocks noGrp="1"/>
          </p:cNvSpPr>
          <p:nvPr>
            <p:ph type="ftr" sz="quarter" idx="11"/>
          </p:nvPr>
        </p:nvSpPr>
        <p:spPr>
          <a:xfrm>
            <a:off x="1535372" y="6309360"/>
            <a:ext cx="4946592" cy="457200"/>
          </a:xfrm>
        </p:spPr>
        <p:txBody>
          <a:bodyPr rtlCol="0"/>
          <a:lstStyle/>
          <a:p>
            <a:pPr rtl="0"/>
            <a:r>
              <a:rPr lang="en-GB"/>
              <a:t>Presentation Title</a:t>
            </a:r>
          </a:p>
        </p:txBody>
      </p:sp>
      <p:sp>
        <p:nvSpPr>
          <p:cNvPr id="9" name="Date Placeholder 3">
            <a:extLst>
              <a:ext uri="{FF2B5EF4-FFF2-40B4-BE49-F238E27FC236}">
                <a16:creationId xmlns:a16="http://schemas.microsoft.com/office/drawing/2014/main" id="{57804587-2E59-4D83-B86E-83ADAE4FDC13}"/>
              </a:ext>
            </a:extLst>
          </p:cNvPr>
          <p:cNvSpPr>
            <a:spLocks noGrp="1"/>
          </p:cNvSpPr>
          <p:nvPr>
            <p:ph type="dt" sz="half" idx="10"/>
          </p:nvPr>
        </p:nvSpPr>
        <p:spPr>
          <a:xfrm>
            <a:off x="8202168" y="6309360"/>
            <a:ext cx="2148840" cy="457200"/>
          </a:xfrm>
        </p:spPr>
        <p:txBody>
          <a:bodyPr rtlCol="0"/>
          <a:lstStyle/>
          <a:p>
            <a:pPr rtl="0"/>
            <a:r>
              <a:rPr lang="en-GB"/>
              <a:t>2/1/20XX</a:t>
            </a:r>
            <a:endParaRPr lang="en-GB" dirty="0"/>
          </a:p>
        </p:txBody>
      </p:sp>
      <p:sp>
        <p:nvSpPr>
          <p:cNvPr id="10" name="Slide Number Placeholder 5">
            <a:extLst>
              <a:ext uri="{FF2B5EF4-FFF2-40B4-BE49-F238E27FC236}">
                <a16:creationId xmlns:a16="http://schemas.microsoft.com/office/drawing/2014/main" id="{5339F117-3072-4F0C-8D1D-E5DC918CE4F0}"/>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23284202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2A19A957-1FB5-43F8-B325-BBD9FEF23E88}"/>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Rectangle 19">
            <a:extLst>
              <a:ext uri="{FF2B5EF4-FFF2-40B4-BE49-F238E27FC236}">
                <a16:creationId xmlns:a16="http://schemas.microsoft.com/office/drawing/2014/main" id="{3FA5410A-92A6-4C0B-9D89-186B7DDB20BD}"/>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4" name="Title 1">
            <a:extLst>
              <a:ext uri="{FF2B5EF4-FFF2-40B4-BE49-F238E27FC236}">
                <a16:creationId xmlns:a16="http://schemas.microsoft.com/office/drawing/2014/main" id="{CD8F3F22-19C9-4C61-8202-3220217D2938}"/>
              </a:ext>
            </a:extLst>
          </p:cNvPr>
          <p:cNvSpPr>
            <a:spLocks noGrp="1"/>
          </p:cNvSpPr>
          <p:nvPr>
            <p:ph type="title" hasCustomPrompt="1"/>
          </p:nvPr>
        </p:nvSpPr>
        <p:spPr>
          <a:xfrm>
            <a:off x="648935" y="180644"/>
            <a:ext cx="10900146" cy="935776"/>
          </a:xfrm>
        </p:spPr>
        <p:txBody>
          <a:bodyPr rtlCol="0">
            <a:noAutofit/>
          </a:bodyPr>
          <a:lstStyle>
            <a:lvl1pPr>
              <a:defRPr sz="3600">
                <a:solidFill>
                  <a:schemeClr val="bg1"/>
                </a:solidFill>
              </a:defRPr>
            </a:lvl1pPr>
          </a:lstStyle>
          <a:p>
            <a:pPr rtl="0"/>
            <a:r>
              <a:rPr lang="en-GB">
                <a:solidFill>
                  <a:schemeClr val="bg1"/>
                </a:solidFill>
              </a:rPr>
              <a:t>Click to add title</a:t>
            </a:r>
          </a:p>
        </p:txBody>
      </p:sp>
      <p:sp>
        <p:nvSpPr>
          <p:cNvPr id="5" name="Rectangle 4">
            <a:extLst>
              <a:ext uri="{FF2B5EF4-FFF2-40B4-BE49-F238E27FC236}">
                <a16:creationId xmlns:a16="http://schemas.microsoft.com/office/drawing/2014/main" id="{21A26073-23A2-4B91-A128-79AA1BE93523}"/>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6" name="Rectangle 5">
            <a:extLst>
              <a:ext uri="{FF2B5EF4-FFF2-40B4-BE49-F238E27FC236}">
                <a16:creationId xmlns:a16="http://schemas.microsoft.com/office/drawing/2014/main" id="{C14D5DFA-0CEA-43F0-98EE-6C9F741F7C96}"/>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5" name="Content Placeholder 2">
            <a:extLst>
              <a:ext uri="{FF2B5EF4-FFF2-40B4-BE49-F238E27FC236}">
                <a16:creationId xmlns:a16="http://schemas.microsoft.com/office/drawing/2014/main" id="{0F94B471-6707-4251-8230-A51AED0767C9}"/>
              </a:ext>
            </a:extLst>
          </p:cNvPr>
          <p:cNvSpPr>
            <a:spLocks noGrp="1"/>
          </p:cNvSpPr>
          <p:nvPr>
            <p:ph idx="14" hasCustomPrompt="1"/>
          </p:nvPr>
        </p:nvSpPr>
        <p:spPr>
          <a:xfrm>
            <a:off x="648934" y="1834005"/>
            <a:ext cx="4727735"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8" name="Content Placeholder 2">
            <a:extLst>
              <a:ext uri="{FF2B5EF4-FFF2-40B4-BE49-F238E27FC236}">
                <a16:creationId xmlns:a16="http://schemas.microsoft.com/office/drawing/2014/main" id="{ED986D97-E6F1-49E8-977A-C802B4E41B73}"/>
              </a:ext>
            </a:extLst>
          </p:cNvPr>
          <p:cNvSpPr>
            <a:spLocks noGrp="1"/>
          </p:cNvSpPr>
          <p:nvPr>
            <p:ph idx="1" hasCustomPrompt="1"/>
          </p:nvPr>
        </p:nvSpPr>
        <p:spPr>
          <a:xfrm>
            <a:off x="648934" y="2422380"/>
            <a:ext cx="4727735" cy="3029446"/>
          </a:xfrm>
        </p:spPr>
        <p:txBody>
          <a:bodyPr rtlCol="0" anchor="t">
            <a:no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16" name="Content Placeholder 2">
            <a:extLst>
              <a:ext uri="{FF2B5EF4-FFF2-40B4-BE49-F238E27FC236}">
                <a16:creationId xmlns:a16="http://schemas.microsoft.com/office/drawing/2014/main" id="{762163C0-B07F-43E4-B17C-2E6A96553B98}"/>
              </a:ext>
            </a:extLst>
          </p:cNvPr>
          <p:cNvSpPr>
            <a:spLocks noGrp="1"/>
          </p:cNvSpPr>
          <p:nvPr>
            <p:ph idx="15" hasCustomPrompt="1"/>
          </p:nvPr>
        </p:nvSpPr>
        <p:spPr>
          <a:xfrm>
            <a:off x="6095999" y="1834004"/>
            <a:ext cx="4727735"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14" name="Content Placeholder 2">
            <a:extLst>
              <a:ext uri="{FF2B5EF4-FFF2-40B4-BE49-F238E27FC236}">
                <a16:creationId xmlns:a16="http://schemas.microsoft.com/office/drawing/2014/main" id="{9098FA6D-3C80-4FE1-B248-1CA2B6862F6D}"/>
              </a:ext>
            </a:extLst>
          </p:cNvPr>
          <p:cNvSpPr>
            <a:spLocks noGrp="1"/>
          </p:cNvSpPr>
          <p:nvPr>
            <p:ph idx="13" hasCustomPrompt="1"/>
          </p:nvPr>
        </p:nvSpPr>
        <p:spPr>
          <a:xfrm>
            <a:off x="6095999" y="2422380"/>
            <a:ext cx="4727735" cy="3029446"/>
          </a:xfrm>
        </p:spPr>
        <p:txBody>
          <a:bodyPr rtlCol="0" anchor="t">
            <a:no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9" name="Rectangle 8">
            <a:extLst>
              <a:ext uri="{FF2B5EF4-FFF2-40B4-BE49-F238E27FC236}">
                <a16:creationId xmlns:a16="http://schemas.microsoft.com/office/drawing/2014/main" id="{8352712D-F957-4B22-8B50-BE10410FF895}"/>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Footer Placeholder 29">
            <a:extLst>
              <a:ext uri="{FF2B5EF4-FFF2-40B4-BE49-F238E27FC236}">
                <a16:creationId xmlns:a16="http://schemas.microsoft.com/office/drawing/2014/main" id="{26FD74F8-42BB-4CB4-ABF1-5F149743B464}"/>
              </a:ext>
            </a:extLst>
          </p:cNvPr>
          <p:cNvSpPr>
            <a:spLocks noGrp="1"/>
          </p:cNvSpPr>
          <p:nvPr>
            <p:ph type="ftr" sz="quarter" idx="11"/>
          </p:nvPr>
        </p:nvSpPr>
        <p:spPr>
          <a:xfrm>
            <a:off x="642917" y="6309360"/>
            <a:ext cx="3423986" cy="457200"/>
          </a:xfrm>
        </p:spPr>
        <p:txBody>
          <a:bodyPr rtlCol="0"/>
          <a:lstStyle>
            <a:lvl1pPr>
              <a:defRPr>
                <a:solidFill>
                  <a:schemeClr val="bg1"/>
                </a:solidFill>
              </a:defRPr>
            </a:lvl1pPr>
          </a:lstStyle>
          <a:p>
            <a:pPr rtl="0"/>
            <a:r>
              <a:rPr lang="en-GB"/>
              <a:t>Presentation Title</a:t>
            </a:r>
            <a:endParaRPr lang="en-GB" dirty="0">
              <a:solidFill>
                <a:schemeClr val="bg1"/>
              </a:solidFill>
            </a:endParaRPr>
          </a:p>
        </p:txBody>
      </p:sp>
      <p:sp>
        <p:nvSpPr>
          <p:cNvPr id="10" name="Date Placeholder 28">
            <a:extLst>
              <a:ext uri="{FF2B5EF4-FFF2-40B4-BE49-F238E27FC236}">
                <a16:creationId xmlns:a16="http://schemas.microsoft.com/office/drawing/2014/main" id="{5B031752-6400-4BFB-979F-E2EE795E4B90}"/>
              </a:ext>
            </a:extLst>
          </p:cNvPr>
          <p:cNvSpPr>
            <a:spLocks noGrp="1"/>
          </p:cNvSpPr>
          <p:nvPr>
            <p:ph type="dt" sz="half" idx="10"/>
          </p:nvPr>
        </p:nvSpPr>
        <p:spPr>
          <a:xfrm>
            <a:off x="5373620" y="6309360"/>
            <a:ext cx="3411973" cy="457200"/>
          </a:xfrm>
        </p:spPr>
        <p:txBody>
          <a:bodyPr rtlCol="0"/>
          <a:lstStyle>
            <a:lvl1pPr>
              <a:defRPr>
                <a:solidFill>
                  <a:schemeClr val="tx2"/>
                </a:solidFill>
              </a:defRPr>
            </a:lvl1pPr>
          </a:lstStyle>
          <a:p>
            <a:pPr rtl="0"/>
            <a:r>
              <a:rPr lang="en-GB"/>
              <a:t>2/1/20XX</a:t>
            </a:r>
            <a:endParaRPr lang="en-GB" dirty="0"/>
          </a:p>
        </p:txBody>
      </p:sp>
      <p:sp>
        <p:nvSpPr>
          <p:cNvPr id="12" name="Slide Number Placeholder 30">
            <a:extLst>
              <a:ext uri="{FF2B5EF4-FFF2-40B4-BE49-F238E27FC236}">
                <a16:creationId xmlns:a16="http://schemas.microsoft.com/office/drawing/2014/main" id="{6A5CAEAF-7DEC-4B20-8B1E-301A9D0E684A}"/>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
        <p:nvSpPr>
          <p:cNvPr id="13" name="Rectangle 12">
            <a:extLst>
              <a:ext uri="{FF2B5EF4-FFF2-40B4-BE49-F238E27FC236}">
                <a16:creationId xmlns:a16="http://schemas.microsoft.com/office/drawing/2014/main" id="{70B696A3-EA34-4924-9037-E330B1CB890E}"/>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Tree>
    <p:extLst>
      <p:ext uri="{BB962C8B-B14F-4D97-AF65-F5344CB8AC3E}">
        <p14:creationId xmlns:p14="http://schemas.microsoft.com/office/powerpoint/2010/main" val="20474541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Content 3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725A2F16-8CE0-4F2E-933C-EFDFB1E196A3}"/>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Rectangle 2">
            <a:extLst>
              <a:ext uri="{FF2B5EF4-FFF2-40B4-BE49-F238E27FC236}">
                <a16:creationId xmlns:a16="http://schemas.microsoft.com/office/drawing/2014/main" id="{18C70705-E2EE-4992-AE78-FDBE1285C809}"/>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4" name="Title 1">
            <a:extLst>
              <a:ext uri="{FF2B5EF4-FFF2-40B4-BE49-F238E27FC236}">
                <a16:creationId xmlns:a16="http://schemas.microsoft.com/office/drawing/2014/main" id="{21C428A7-7771-4474-8BB4-8A6F0FEF8766}"/>
              </a:ext>
            </a:extLst>
          </p:cNvPr>
          <p:cNvSpPr>
            <a:spLocks noGrp="1"/>
          </p:cNvSpPr>
          <p:nvPr>
            <p:ph type="title" hasCustomPrompt="1"/>
          </p:nvPr>
        </p:nvSpPr>
        <p:spPr>
          <a:xfrm>
            <a:off x="648935" y="180644"/>
            <a:ext cx="10900146" cy="935776"/>
          </a:xfrm>
        </p:spPr>
        <p:txBody>
          <a:bodyPr rtlCol="0">
            <a:noAutofit/>
          </a:bodyPr>
          <a:lstStyle>
            <a:lvl1pPr>
              <a:defRPr sz="3600">
                <a:solidFill>
                  <a:schemeClr val="bg1"/>
                </a:solidFill>
              </a:defRPr>
            </a:lvl1pPr>
          </a:lstStyle>
          <a:p>
            <a:pPr rtl="0"/>
            <a:r>
              <a:rPr lang="en-GB">
                <a:solidFill>
                  <a:schemeClr val="bg1"/>
                </a:solidFill>
              </a:rPr>
              <a:t>Click to add title</a:t>
            </a:r>
          </a:p>
        </p:txBody>
      </p:sp>
      <p:sp>
        <p:nvSpPr>
          <p:cNvPr id="5" name="Rectangle 4">
            <a:extLst>
              <a:ext uri="{FF2B5EF4-FFF2-40B4-BE49-F238E27FC236}">
                <a16:creationId xmlns:a16="http://schemas.microsoft.com/office/drawing/2014/main" id="{B98730F6-0DF6-48BC-86CC-00BE18350199}"/>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6" name="Rectangle 5">
            <a:extLst>
              <a:ext uri="{FF2B5EF4-FFF2-40B4-BE49-F238E27FC236}">
                <a16:creationId xmlns:a16="http://schemas.microsoft.com/office/drawing/2014/main" id="{12D31104-1E19-4E17-A3FE-2B2C551344DF}"/>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4" name="Content Placeholder 2">
            <a:extLst>
              <a:ext uri="{FF2B5EF4-FFF2-40B4-BE49-F238E27FC236}">
                <a16:creationId xmlns:a16="http://schemas.microsoft.com/office/drawing/2014/main" id="{02CEB59E-1776-4FF1-BF4D-A33B618FD59F}"/>
              </a:ext>
            </a:extLst>
          </p:cNvPr>
          <p:cNvSpPr>
            <a:spLocks noGrp="1"/>
          </p:cNvSpPr>
          <p:nvPr>
            <p:ph idx="14" hasCustomPrompt="1"/>
          </p:nvPr>
        </p:nvSpPr>
        <p:spPr>
          <a:xfrm>
            <a:off x="648935" y="1834005"/>
            <a:ext cx="3519028"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7" name="Content Placeholder 2">
            <a:extLst>
              <a:ext uri="{FF2B5EF4-FFF2-40B4-BE49-F238E27FC236}">
                <a16:creationId xmlns:a16="http://schemas.microsoft.com/office/drawing/2014/main" id="{26B55E76-BA79-44AC-B206-DA13D60FDA2E}"/>
              </a:ext>
            </a:extLst>
          </p:cNvPr>
          <p:cNvSpPr>
            <a:spLocks noGrp="1"/>
          </p:cNvSpPr>
          <p:nvPr>
            <p:ph idx="1" hasCustomPrompt="1"/>
          </p:nvPr>
        </p:nvSpPr>
        <p:spPr>
          <a:xfrm>
            <a:off x="648935" y="2419555"/>
            <a:ext cx="3519028" cy="3197260"/>
          </a:xfrm>
        </p:spPr>
        <p:txBody>
          <a:bodyPr rtlCol="0" anchor="t">
            <a:norm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21" name="Content Placeholder 2">
            <a:extLst>
              <a:ext uri="{FF2B5EF4-FFF2-40B4-BE49-F238E27FC236}">
                <a16:creationId xmlns:a16="http://schemas.microsoft.com/office/drawing/2014/main" id="{60518C4D-71E5-4211-A191-A8ED7185DED2}"/>
              </a:ext>
            </a:extLst>
          </p:cNvPr>
          <p:cNvSpPr>
            <a:spLocks noGrp="1"/>
          </p:cNvSpPr>
          <p:nvPr>
            <p:ph idx="18" hasCustomPrompt="1"/>
          </p:nvPr>
        </p:nvSpPr>
        <p:spPr>
          <a:xfrm>
            <a:off x="4336486" y="1828356"/>
            <a:ext cx="3519028"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20" name="Content Placeholder 2">
            <a:extLst>
              <a:ext uri="{FF2B5EF4-FFF2-40B4-BE49-F238E27FC236}">
                <a16:creationId xmlns:a16="http://schemas.microsoft.com/office/drawing/2014/main" id="{D7EF9B63-4443-4EE5-A88B-2F1FA4CC4043}"/>
              </a:ext>
            </a:extLst>
          </p:cNvPr>
          <p:cNvSpPr>
            <a:spLocks noGrp="1"/>
          </p:cNvSpPr>
          <p:nvPr>
            <p:ph idx="17" hasCustomPrompt="1"/>
          </p:nvPr>
        </p:nvSpPr>
        <p:spPr>
          <a:xfrm>
            <a:off x="4336486" y="2419555"/>
            <a:ext cx="3519028" cy="3197260"/>
          </a:xfrm>
        </p:spPr>
        <p:txBody>
          <a:bodyPr rtlCol="0" anchor="t">
            <a:norm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19" name="Content Placeholder 2">
            <a:extLst>
              <a:ext uri="{FF2B5EF4-FFF2-40B4-BE49-F238E27FC236}">
                <a16:creationId xmlns:a16="http://schemas.microsoft.com/office/drawing/2014/main" id="{E54FF8D9-50D3-4515-B896-B127F664C1E1}"/>
              </a:ext>
            </a:extLst>
          </p:cNvPr>
          <p:cNvSpPr>
            <a:spLocks noGrp="1"/>
          </p:cNvSpPr>
          <p:nvPr>
            <p:ph idx="16" hasCustomPrompt="1"/>
          </p:nvPr>
        </p:nvSpPr>
        <p:spPr>
          <a:xfrm>
            <a:off x="8024037" y="1834005"/>
            <a:ext cx="3519028"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18" name="Content Placeholder 2">
            <a:extLst>
              <a:ext uri="{FF2B5EF4-FFF2-40B4-BE49-F238E27FC236}">
                <a16:creationId xmlns:a16="http://schemas.microsoft.com/office/drawing/2014/main" id="{E95B62E8-2D9A-443A-8560-D347C4703894}"/>
              </a:ext>
            </a:extLst>
          </p:cNvPr>
          <p:cNvSpPr>
            <a:spLocks noGrp="1"/>
          </p:cNvSpPr>
          <p:nvPr>
            <p:ph idx="15" hasCustomPrompt="1"/>
          </p:nvPr>
        </p:nvSpPr>
        <p:spPr>
          <a:xfrm>
            <a:off x="8024037" y="2419555"/>
            <a:ext cx="3519028" cy="3197260"/>
          </a:xfrm>
        </p:spPr>
        <p:txBody>
          <a:bodyPr rtlCol="0" anchor="t">
            <a:norm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8" name="Rectangle 7">
            <a:extLst>
              <a:ext uri="{FF2B5EF4-FFF2-40B4-BE49-F238E27FC236}">
                <a16:creationId xmlns:a16="http://schemas.microsoft.com/office/drawing/2014/main" id="{2DA7A17E-1562-4B10-9BC8-AB6B45E6BD6C}"/>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2" name="Rectangle 11">
            <a:extLst>
              <a:ext uri="{FF2B5EF4-FFF2-40B4-BE49-F238E27FC236}">
                <a16:creationId xmlns:a16="http://schemas.microsoft.com/office/drawing/2014/main" id="{CD37258C-9B58-4DC0-BC98-826A38D4B6B1}"/>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3" name="Footer Placeholder 29">
            <a:extLst>
              <a:ext uri="{FF2B5EF4-FFF2-40B4-BE49-F238E27FC236}">
                <a16:creationId xmlns:a16="http://schemas.microsoft.com/office/drawing/2014/main" id="{2F8E2987-7F65-44D5-B3AD-776ECF8D85CC}"/>
              </a:ext>
            </a:extLst>
          </p:cNvPr>
          <p:cNvSpPr>
            <a:spLocks noGrp="1"/>
          </p:cNvSpPr>
          <p:nvPr>
            <p:ph type="ftr" sz="quarter" idx="11"/>
          </p:nvPr>
        </p:nvSpPr>
        <p:spPr>
          <a:xfrm>
            <a:off x="642917" y="6309360"/>
            <a:ext cx="3423986" cy="457200"/>
          </a:xfrm>
        </p:spPr>
        <p:txBody>
          <a:bodyPr rtlCol="0"/>
          <a:lstStyle>
            <a:lvl1pPr>
              <a:defRPr>
                <a:solidFill>
                  <a:schemeClr val="bg1"/>
                </a:solidFill>
              </a:defRPr>
            </a:lvl1pPr>
          </a:lstStyle>
          <a:p>
            <a:pPr rtl="0"/>
            <a:r>
              <a:rPr lang="en-GB"/>
              <a:t>Presentation Title</a:t>
            </a:r>
            <a:endParaRPr lang="en-GB" dirty="0">
              <a:solidFill>
                <a:schemeClr val="bg1"/>
              </a:solidFill>
            </a:endParaRPr>
          </a:p>
        </p:txBody>
      </p:sp>
      <p:sp>
        <p:nvSpPr>
          <p:cNvPr id="22" name="Date Placeholder 28">
            <a:extLst>
              <a:ext uri="{FF2B5EF4-FFF2-40B4-BE49-F238E27FC236}">
                <a16:creationId xmlns:a16="http://schemas.microsoft.com/office/drawing/2014/main" id="{08BD4E48-A35B-4475-BC85-E58DA2920FE4}"/>
              </a:ext>
            </a:extLst>
          </p:cNvPr>
          <p:cNvSpPr>
            <a:spLocks noGrp="1"/>
          </p:cNvSpPr>
          <p:nvPr>
            <p:ph type="dt" sz="half" idx="10"/>
          </p:nvPr>
        </p:nvSpPr>
        <p:spPr>
          <a:xfrm>
            <a:off x="5373620" y="6309360"/>
            <a:ext cx="3411973" cy="457200"/>
          </a:xfrm>
        </p:spPr>
        <p:txBody>
          <a:bodyPr rtlCol="0"/>
          <a:lstStyle>
            <a:lvl1pPr>
              <a:defRPr>
                <a:solidFill>
                  <a:schemeClr val="tx2"/>
                </a:solidFill>
              </a:defRPr>
            </a:lvl1pPr>
          </a:lstStyle>
          <a:p>
            <a:pPr rtl="0"/>
            <a:r>
              <a:rPr lang="en-GB"/>
              <a:t>2/1/20XX</a:t>
            </a:r>
            <a:endParaRPr lang="en-GB" dirty="0"/>
          </a:p>
        </p:txBody>
      </p:sp>
      <p:sp>
        <p:nvSpPr>
          <p:cNvPr id="11" name="Slide Number Placeholder 30">
            <a:extLst>
              <a:ext uri="{FF2B5EF4-FFF2-40B4-BE49-F238E27FC236}">
                <a16:creationId xmlns:a16="http://schemas.microsoft.com/office/drawing/2014/main" id="{FBDAEBAB-F3AA-4DB3-96B7-6387085C1E0E}"/>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556038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no image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9FB1062-8533-41AD-8C0D-39D01200FCE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Date Placeholder 3">
            <a:extLst>
              <a:ext uri="{FF2B5EF4-FFF2-40B4-BE49-F238E27FC236}">
                <a16:creationId xmlns:a16="http://schemas.microsoft.com/office/drawing/2014/main" id="{F8D3D957-37C4-3149-A615-BA27376F330E}"/>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5" name="Footer Placeholder 4">
            <a:extLst>
              <a:ext uri="{FF2B5EF4-FFF2-40B4-BE49-F238E27FC236}">
                <a16:creationId xmlns:a16="http://schemas.microsoft.com/office/drawing/2014/main" id="{1C084549-B45E-984E-80AA-284151F83B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06937A-FA5C-604F-99B5-4FF1079CBB3B}"/>
              </a:ext>
            </a:extLst>
          </p:cNvPr>
          <p:cNvSpPr>
            <a:spLocks noGrp="1"/>
          </p:cNvSpPr>
          <p:nvPr>
            <p:ph type="sldNum" sz="quarter" idx="12"/>
          </p:nvPr>
        </p:nvSpPr>
        <p:spPr/>
        <p:txBody>
          <a:bodyPr/>
          <a:lstStyle/>
          <a:p>
            <a:fld id="{45E6B147-1C8A-A447-BBAC-D422CEF64DFA}" type="slidenum">
              <a:rPr lang="en-US" smtClean="0"/>
              <a:t>‹#›</a:t>
            </a:fld>
            <a:endParaRPr lang="en-US"/>
          </a:p>
        </p:txBody>
      </p:sp>
      <p:sp>
        <p:nvSpPr>
          <p:cNvPr id="8" name="Title 1">
            <a:extLst>
              <a:ext uri="{FF2B5EF4-FFF2-40B4-BE49-F238E27FC236}">
                <a16:creationId xmlns:a16="http://schemas.microsoft.com/office/drawing/2014/main" id="{A8340ECA-4E15-481A-B48B-AB173F46F565}"/>
              </a:ext>
            </a:extLst>
          </p:cNvPr>
          <p:cNvSpPr>
            <a:spLocks noGrp="1"/>
          </p:cNvSpPr>
          <p:nvPr>
            <p:ph type="title" hasCustomPrompt="1"/>
          </p:nvPr>
        </p:nvSpPr>
        <p:spPr>
          <a:xfrm>
            <a:off x="838200" y="3152273"/>
            <a:ext cx="7494003" cy="772528"/>
          </a:xfrm>
        </p:spPr>
        <p:txBody>
          <a:bodyPr anchor="b">
            <a:normAutofit/>
          </a:bodyPr>
          <a:lstStyle>
            <a:lvl1pPr>
              <a:defRPr sz="4000" b="1">
                <a:solidFill>
                  <a:schemeClr val="bg1"/>
                </a:solidFill>
                <a:latin typeface="Arial" panose="020B0604020202020204" pitchFamily="34" charset="0"/>
                <a:cs typeface="Arial" panose="020B0604020202020204" pitchFamily="34" charset="0"/>
              </a:defRPr>
            </a:lvl1pPr>
          </a:lstStyle>
          <a:p>
            <a:r>
              <a:rPr lang="en-US" dirty="0"/>
              <a:t>Insert Title</a:t>
            </a:r>
          </a:p>
        </p:txBody>
      </p:sp>
      <p:pic>
        <p:nvPicPr>
          <p:cNvPr id="7" name="Picture 6">
            <a:extLst>
              <a:ext uri="{FF2B5EF4-FFF2-40B4-BE49-F238E27FC236}">
                <a16:creationId xmlns:a16="http://schemas.microsoft.com/office/drawing/2014/main" id="{DCA04BDA-536C-884B-AE78-4396DE1B1A05}"/>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666750" y="495027"/>
            <a:ext cx="2160000" cy="1185057"/>
          </a:xfrm>
          <a:prstGeom prst="rect">
            <a:avLst/>
          </a:prstGeom>
        </p:spPr>
      </p:pic>
    </p:spTree>
    <p:extLst>
      <p:ext uri="{BB962C8B-B14F-4D97-AF65-F5344CB8AC3E}">
        <p14:creationId xmlns:p14="http://schemas.microsoft.com/office/powerpoint/2010/main" val="46739194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53C66564-535A-4715-9B27-B8AB14F77E42}"/>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Rectangle 10">
            <a:extLst>
              <a:ext uri="{FF2B5EF4-FFF2-40B4-BE49-F238E27FC236}">
                <a16:creationId xmlns:a16="http://schemas.microsoft.com/office/drawing/2014/main" id="{E3821E99-F411-4BAB-8211-C344272A2A1A}"/>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2" name="Title 1">
            <a:extLst>
              <a:ext uri="{FF2B5EF4-FFF2-40B4-BE49-F238E27FC236}">
                <a16:creationId xmlns:a16="http://schemas.microsoft.com/office/drawing/2014/main" id="{029B7F2A-CF10-474B-91F1-7C50A7DAF83C}"/>
              </a:ext>
            </a:extLst>
          </p:cNvPr>
          <p:cNvSpPr>
            <a:spLocks noGrp="1"/>
          </p:cNvSpPr>
          <p:nvPr>
            <p:ph type="title" hasCustomPrompt="1"/>
          </p:nvPr>
        </p:nvSpPr>
        <p:spPr>
          <a:xfrm>
            <a:off x="5376668" y="537381"/>
            <a:ext cx="6172412" cy="1031927"/>
          </a:xfrm>
        </p:spPr>
        <p:txBody>
          <a:bodyPr rtlCol="0"/>
          <a:lstStyle>
            <a:lvl1pPr>
              <a:defRPr/>
            </a:lvl1pPr>
          </a:lstStyle>
          <a:p>
            <a:pPr rtl="0"/>
            <a:r>
              <a:rPr lang="en-GB"/>
              <a:t>Click to add title</a:t>
            </a:r>
          </a:p>
        </p:txBody>
      </p:sp>
      <p:sp>
        <p:nvSpPr>
          <p:cNvPr id="10" name="Rectangle 9">
            <a:extLst>
              <a:ext uri="{FF2B5EF4-FFF2-40B4-BE49-F238E27FC236}">
                <a16:creationId xmlns:a16="http://schemas.microsoft.com/office/drawing/2014/main" id="{58F0D6D9-A64A-415F-BA44-494062CA6983}"/>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3" name="Rectangle 12">
            <a:extLst>
              <a:ext uri="{FF2B5EF4-FFF2-40B4-BE49-F238E27FC236}">
                <a16:creationId xmlns:a16="http://schemas.microsoft.com/office/drawing/2014/main" id="{3777B49C-9749-4042-A729-C27F583654CC}"/>
              </a:ext>
              <a:ext uri="{C183D7F6-B498-43B3-948B-1728B52AA6E4}">
                <adec:decorative xmlns:adec="http://schemas.microsoft.com/office/drawing/2017/decorative" val="1"/>
              </a:ext>
            </a:extLst>
          </p:cNvPr>
          <p:cNvSpPr/>
          <p:nvPr userDrawn="1"/>
        </p:nvSpPr>
        <p:spPr>
          <a:xfrm>
            <a:off x="0" y="2249324"/>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4" name="Rectangle 13">
            <a:extLst>
              <a:ext uri="{FF2B5EF4-FFF2-40B4-BE49-F238E27FC236}">
                <a16:creationId xmlns:a16="http://schemas.microsoft.com/office/drawing/2014/main" id="{11B79F49-5021-4A8F-A90A-5E08F7FB5196}"/>
              </a:ext>
              <a:ext uri="{C183D7F6-B498-43B3-948B-1728B52AA6E4}">
                <adec:decorative xmlns:adec="http://schemas.microsoft.com/office/drawing/2017/decorative" val="1"/>
              </a:ext>
            </a:extLst>
          </p:cNvPr>
          <p:cNvSpPr/>
          <p:nvPr userDrawn="1"/>
        </p:nvSpPr>
        <p:spPr>
          <a:xfrm>
            <a:off x="0" y="4546655"/>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3" name="Picture Placeholder 19">
            <a:extLst>
              <a:ext uri="{FF2B5EF4-FFF2-40B4-BE49-F238E27FC236}">
                <a16:creationId xmlns:a16="http://schemas.microsoft.com/office/drawing/2014/main" id="{B6E270BA-010E-406C-8FBF-0ED0DA28D071}"/>
              </a:ext>
            </a:extLst>
          </p:cNvPr>
          <p:cNvSpPr>
            <a:spLocks noGrp="1"/>
          </p:cNvSpPr>
          <p:nvPr>
            <p:ph type="pic" sz="quarter" idx="13" hasCustomPrompt="1"/>
          </p:nvPr>
        </p:nvSpPr>
        <p:spPr>
          <a:xfrm>
            <a:off x="-1" y="-3"/>
            <a:ext cx="4613544" cy="2249321"/>
          </a:xfrm>
        </p:spPr>
        <p:txBody>
          <a:bodyPr rtlCol="0" anchor="t"/>
          <a:lstStyle>
            <a:lvl1pPr algn="ctr">
              <a:defRPr/>
            </a:lvl1pPr>
          </a:lstStyle>
          <a:p>
            <a:pPr rtl="0"/>
            <a:r>
              <a:rPr lang="en-GB"/>
              <a:t>Click to add picture</a:t>
            </a:r>
          </a:p>
        </p:txBody>
      </p:sp>
      <p:sp>
        <p:nvSpPr>
          <p:cNvPr id="24" name="Picture Placeholder 19">
            <a:extLst>
              <a:ext uri="{FF2B5EF4-FFF2-40B4-BE49-F238E27FC236}">
                <a16:creationId xmlns:a16="http://schemas.microsoft.com/office/drawing/2014/main" id="{6E15371C-3F24-44D7-97EB-74C12D53CBBC}"/>
              </a:ext>
            </a:extLst>
          </p:cNvPr>
          <p:cNvSpPr>
            <a:spLocks noGrp="1"/>
          </p:cNvSpPr>
          <p:nvPr>
            <p:ph type="pic" sz="quarter" idx="14" hasCustomPrompt="1"/>
          </p:nvPr>
        </p:nvSpPr>
        <p:spPr>
          <a:xfrm>
            <a:off x="-1" y="2311339"/>
            <a:ext cx="4613544" cy="2241520"/>
          </a:xfrm>
        </p:spPr>
        <p:txBody>
          <a:bodyPr rtlCol="0" anchor="t"/>
          <a:lstStyle>
            <a:lvl1pPr algn="ctr">
              <a:defRPr/>
            </a:lvl1pPr>
          </a:lstStyle>
          <a:p>
            <a:pPr rtl="0"/>
            <a:r>
              <a:rPr lang="en-GB"/>
              <a:t>Click to add picture</a:t>
            </a:r>
          </a:p>
        </p:txBody>
      </p:sp>
      <p:sp>
        <p:nvSpPr>
          <p:cNvPr id="25" name="Picture Placeholder 19">
            <a:extLst>
              <a:ext uri="{FF2B5EF4-FFF2-40B4-BE49-F238E27FC236}">
                <a16:creationId xmlns:a16="http://schemas.microsoft.com/office/drawing/2014/main" id="{E39E0BDE-5895-4B94-90AC-7045292B0B34}"/>
              </a:ext>
            </a:extLst>
          </p:cNvPr>
          <p:cNvSpPr>
            <a:spLocks noGrp="1"/>
          </p:cNvSpPr>
          <p:nvPr>
            <p:ph type="pic" sz="quarter" idx="15" hasCustomPrompt="1"/>
          </p:nvPr>
        </p:nvSpPr>
        <p:spPr>
          <a:xfrm>
            <a:off x="-1" y="4613572"/>
            <a:ext cx="4613544" cy="2241520"/>
          </a:xfrm>
        </p:spPr>
        <p:txBody>
          <a:bodyPr rtlCol="0" anchor="t"/>
          <a:lstStyle>
            <a:lvl1pPr algn="ctr">
              <a:defRPr/>
            </a:lvl1pPr>
          </a:lstStyle>
          <a:p>
            <a:pPr rtl="0"/>
            <a:r>
              <a:rPr lang="en-GB"/>
              <a:t>Click to add picture</a:t>
            </a:r>
          </a:p>
        </p:txBody>
      </p:sp>
      <p:sp>
        <p:nvSpPr>
          <p:cNvPr id="15" name="Content Placeholder 2">
            <a:extLst>
              <a:ext uri="{FF2B5EF4-FFF2-40B4-BE49-F238E27FC236}">
                <a16:creationId xmlns:a16="http://schemas.microsoft.com/office/drawing/2014/main" id="{E8823570-AC4F-4679-98CA-DC7F7B2CC109}"/>
              </a:ext>
            </a:extLst>
          </p:cNvPr>
          <p:cNvSpPr>
            <a:spLocks noGrp="1"/>
          </p:cNvSpPr>
          <p:nvPr>
            <p:ph idx="1" hasCustomPrompt="1"/>
          </p:nvPr>
        </p:nvSpPr>
        <p:spPr>
          <a:xfrm>
            <a:off x="5376671" y="1735745"/>
            <a:ext cx="6172412" cy="3767496"/>
          </a:xfrm>
        </p:spPr>
        <p:txBody>
          <a:bodyPr rtlCol="0" anchor="t">
            <a:normAutofit/>
          </a:bodyPr>
          <a:lstStyle>
            <a:lvl1pPr>
              <a:buFont typeface="Arial" panose="020B0604020202020204" pitchFamily="34" charset="0"/>
              <a:buNone/>
              <a:defRPr sz="1600" b="0"/>
            </a:lvl1pPr>
          </a:lstStyle>
          <a:p>
            <a:pPr rtl="0"/>
            <a:r>
              <a:rPr lang="en-GB"/>
              <a:t> Click to add text</a:t>
            </a:r>
          </a:p>
        </p:txBody>
      </p:sp>
      <p:sp>
        <p:nvSpPr>
          <p:cNvPr id="17" name="Footer Placeholder 4">
            <a:extLst>
              <a:ext uri="{FF2B5EF4-FFF2-40B4-BE49-F238E27FC236}">
                <a16:creationId xmlns:a16="http://schemas.microsoft.com/office/drawing/2014/main" id="{BB6B62FA-FEDE-42B0-8B7B-24AE138EB6CE}"/>
              </a:ext>
            </a:extLst>
          </p:cNvPr>
          <p:cNvSpPr>
            <a:spLocks noGrp="1"/>
          </p:cNvSpPr>
          <p:nvPr>
            <p:ph type="ftr" sz="quarter" idx="11"/>
          </p:nvPr>
        </p:nvSpPr>
        <p:spPr>
          <a:xfrm>
            <a:off x="642917" y="6309360"/>
            <a:ext cx="3271516" cy="457200"/>
          </a:xfrm>
        </p:spPr>
        <p:txBody>
          <a:bodyPr rtlCol="0"/>
          <a:lstStyle>
            <a:lvl1pPr>
              <a:defRPr>
                <a:solidFill>
                  <a:schemeClr val="bg1"/>
                </a:solidFill>
                <a:effectLst>
                  <a:outerShdw blurRad="50800" dist="38100" dir="2700000" algn="tl" rotWithShape="0">
                    <a:prstClr val="black">
                      <a:alpha val="43000"/>
                    </a:prstClr>
                  </a:outerShdw>
                </a:effectLst>
              </a:defRPr>
            </a:lvl1pPr>
          </a:lstStyle>
          <a:p>
            <a:pPr rtl="0"/>
            <a:r>
              <a:rPr lang="en-GB"/>
              <a:t>Presentation Title</a:t>
            </a:r>
          </a:p>
        </p:txBody>
      </p:sp>
      <p:sp>
        <p:nvSpPr>
          <p:cNvPr id="16" name="Date Placeholder 3">
            <a:extLst>
              <a:ext uri="{FF2B5EF4-FFF2-40B4-BE49-F238E27FC236}">
                <a16:creationId xmlns:a16="http://schemas.microsoft.com/office/drawing/2014/main" id="{9E8578BE-8DB2-4FE6-B45A-2B3415CEE1C4}"/>
              </a:ext>
            </a:extLst>
          </p:cNvPr>
          <p:cNvSpPr>
            <a:spLocks noGrp="1"/>
          </p:cNvSpPr>
          <p:nvPr>
            <p:ph type="dt" sz="half" idx="10"/>
          </p:nvPr>
        </p:nvSpPr>
        <p:spPr>
          <a:xfrm>
            <a:off x="5376668" y="6309360"/>
            <a:ext cx="3411973" cy="457200"/>
          </a:xfrm>
        </p:spPr>
        <p:txBody>
          <a:bodyPr rtlCol="0"/>
          <a:lstStyle>
            <a:lvl1pPr>
              <a:defRPr>
                <a:solidFill>
                  <a:schemeClr val="tx2"/>
                </a:solidFill>
                <a:effectLst/>
              </a:defRPr>
            </a:lvl1pPr>
          </a:lstStyle>
          <a:p>
            <a:pPr rtl="0"/>
            <a:r>
              <a:rPr lang="en-GB"/>
              <a:t>2/1/20XX</a:t>
            </a:r>
            <a:endParaRPr lang="en-GB" dirty="0"/>
          </a:p>
        </p:txBody>
      </p:sp>
      <p:sp>
        <p:nvSpPr>
          <p:cNvPr id="18" name="Slide Number Placeholder 5">
            <a:extLst>
              <a:ext uri="{FF2B5EF4-FFF2-40B4-BE49-F238E27FC236}">
                <a16:creationId xmlns:a16="http://schemas.microsoft.com/office/drawing/2014/main" id="{6AF7C96F-C1E5-45F5-B070-2D025E7BD35C}"/>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17035056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3DC2F0A-1748-49AE-AF72-D6BBB4F8FEC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7" name="Rectangle 6">
            <a:extLst>
              <a:ext uri="{FF2B5EF4-FFF2-40B4-BE49-F238E27FC236}">
                <a16:creationId xmlns:a16="http://schemas.microsoft.com/office/drawing/2014/main" id="{683DF7B1-E0C5-4E09-BB5C-F11EA14D7C95}"/>
              </a:ext>
              <a:ext uri="{C183D7F6-B498-43B3-948B-1728B52AA6E4}">
                <adec:decorative xmlns:adec="http://schemas.microsoft.com/office/drawing/2017/decorative" val="1"/>
              </a:ext>
            </a:extLst>
          </p:cNvPr>
          <p:cNvSpPr/>
          <p:nvPr userDrawn="1"/>
        </p:nvSpPr>
        <p:spPr>
          <a:xfrm>
            <a:off x="0" y="866789"/>
            <a:ext cx="6833381"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Title 1">
            <a:extLst>
              <a:ext uri="{FF2B5EF4-FFF2-40B4-BE49-F238E27FC236}">
                <a16:creationId xmlns:a16="http://schemas.microsoft.com/office/drawing/2014/main" id="{BBC678EC-E47C-4AC2-A75A-7022CECD0031}"/>
              </a:ext>
            </a:extLst>
          </p:cNvPr>
          <p:cNvSpPr>
            <a:spLocks noGrp="1"/>
          </p:cNvSpPr>
          <p:nvPr>
            <p:ph type="title" hasCustomPrompt="1"/>
          </p:nvPr>
        </p:nvSpPr>
        <p:spPr>
          <a:xfrm>
            <a:off x="1434622" y="1138041"/>
            <a:ext cx="4862811" cy="2019488"/>
          </a:xfrm>
        </p:spPr>
        <p:txBody>
          <a:bodyPr rtlCol="0"/>
          <a:lstStyle>
            <a:lvl1pPr>
              <a:lnSpc>
                <a:spcPct val="100000"/>
              </a:lnSpc>
              <a:defRPr>
                <a:solidFill>
                  <a:schemeClr val="bg1"/>
                </a:solidFill>
              </a:defRPr>
            </a:lvl1pPr>
          </a:lstStyle>
          <a:p>
            <a:pPr rtl="0"/>
            <a:r>
              <a:rPr lang="en-GB">
                <a:solidFill>
                  <a:schemeClr val="bg1"/>
                </a:solidFill>
              </a:rPr>
              <a:t>CLICK TO ADD TITLE</a:t>
            </a:r>
          </a:p>
        </p:txBody>
      </p:sp>
      <p:sp>
        <p:nvSpPr>
          <p:cNvPr id="25" name="Picture Placeholder 21">
            <a:extLst>
              <a:ext uri="{FF2B5EF4-FFF2-40B4-BE49-F238E27FC236}">
                <a16:creationId xmlns:a16="http://schemas.microsoft.com/office/drawing/2014/main" id="{8B745891-A8DA-4640-BB3F-1693FC5AC4AB}"/>
              </a:ext>
            </a:extLst>
          </p:cNvPr>
          <p:cNvSpPr>
            <a:spLocks noGrp="1"/>
          </p:cNvSpPr>
          <p:nvPr>
            <p:ph type="pic" sz="quarter" idx="14" hasCustomPrompt="1"/>
          </p:nvPr>
        </p:nvSpPr>
        <p:spPr>
          <a:xfrm>
            <a:off x="6858023" y="4941"/>
            <a:ext cx="5333977" cy="3392053"/>
          </a:xfrm>
        </p:spPr>
        <p:txBody>
          <a:bodyPr rtlCol="0" anchor="t"/>
          <a:lstStyle>
            <a:lvl1pPr algn="ctr">
              <a:defRPr/>
            </a:lvl1pPr>
          </a:lstStyle>
          <a:p>
            <a:pPr rtl="0"/>
            <a:r>
              <a:rPr lang="en-GB"/>
              <a:t>Click to add photo</a:t>
            </a:r>
          </a:p>
        </p:txBody>
      </p:sp>
      <p:sp>
        <p:nvSpPr>
          <p:cNvPr id="24" name="Picture Placeholder 21">
            <a:extLst>
              <a:ext uri="{FF2B5EF4-FFF2-40B4-BE49-F238E27FC236}">
                <a16:creationId xmlns:a16="http://schemas.microsoft.com/office/drawing/2014/main" id="{BC2DF568-4EA5-4F79-980F-47FC90AEA129}"/>
              </a:ext>
            </a:extLst>
          </p:cNvPr>
          <p:cNvSpPr>
            <a:spLocks noGrp="1"/>
          </p:cNvSpPr>
          <p:nvPr>
            <p:ph type="pic" sz="quarter" idx="13" hasCustomPrompt="1"/>
          </p:nvPr>
        </p:nvSpPr>
        <p:spPr>
          <a:xfrm>
            <a:off x="1067712" y="3461002"/>
            <a:ext cx="5728215" cy="3396997"/>
          </a:xfrm>
        </p:spPr>
        <p:txBody>
          <a:bodyPr rtlCol="0" anchor="t"/>
          <a:lstStyle>
            <a:lvl1pPr algn="ctr">
              <a:defRPr/>
            </a:lvl1pPr>
          </a:lstStyle>
          <a:p>
            <a:pPr rtl="0"/>
            <a:r>
              <a:rPr lang="en-GB"/>
              <a:t>Click to add photo</a:t>
            </a:r>
          </a:p>
        </p:txBody>
      </p:sp>
      <p:sp>
        <p:nvSpPr>
          <p:cNvPr id="9" name="Rectangle 8">
            <a:extLst>
              <a:ext uri="{FF2B5EF4-FFF2-40B4-BE49-F238E27FC236}">
                <a16:creationId xmlns:a16="http://schemas.microsoft.com/office/drawing/2014/main" id="{5E74E69A-5ABD-42DF-A2B0-997A626257D4}"/>
              </a:ext>
              <a:ext uri="{C183D7F6-B498-43B3-948B-1728B52AA6E4}">
                <adec:decorative xmlns:adec="http://schemas.microsoft.com/office/drawing/2017/decorative" val="1"/>
              </a:ext>
            </a:extLst>
          </p:cNvPr>
          <p:cNvSpPr/>
          <p:nvPr userDrawn="1"/>
        </p:nvSpPr>
        <p:spPr>
          <a:xfrm>
            <a:off x="-3063" y="920164"/>
            <a:ext cx="1070775" cy="2466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0" name="Rectangle 9">
            <a:extLst>
              <a:ext uri="{FF2B5EF4-FFF2-40B4-BE49-F238E27FC236}">
                <a16:creationId xmlns:a16="http://schemas.microsoft.com/office/drawing/2014/main" id="{EC2B6D0A-4A1F-4B59-B429-AD3FABC74F33}"/>
              </a:ext>
              <a:ext uri="{C183D7F6-B498-43B3-948B-1728B52AA6E4}">
                <adec:decorative xmlns:adec="http://schemas.microsoft.com/office/drawing/2017/decorative" val="1"/>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Rectangle 10">
            <a:extLst>
              <a:ext uri="{FF2B5EF4-FFF2-40B4-BE49-F238E27FC236}">
                <a16:creationId xmlns:a16="http://schemas.microsoft.com/office/drawing/2014/main" id="{32B66529-F6B7-4C1C-8291-8139628DF6C0}"/>
              </a:ext>
              <a:ext uri="{C183D7F6-B498-43B3-948B-1728B52AA6E4}">
                <adec:decorative xmlns:adec="http://schemas.microsoft.com/office/drawing/2017/decorative" val="1"/>
              </a:ext>
            </a:extLst>
          </p:cNvPr>
          <p:cNvSpPr/>
          <p:nvPr userDrawn="1"/>
        </p:nvSpPr>
        <p:spPr>
          <a:xfrm>
            <a:off x="0" y="848456"/>
            <a:ext cx="6833382" cy="717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4" name="Rectangle 13">
            <a:extLst>
              <a:ext uri="{FF2B5EF4-FFF2-40B4-BE49-F238E27FC236}">
                <a16:creationId xmlns:a16="http://schemas.microsoft.com/office/drawing/2014/main" id="{872245B9-34B5-4F89-8EA6-C018B9D4FA46}"/>
              </a:ext>
              <a:ext uri="{C183D7F6-B498-43B3-948B-1728B52AA6E4}">
                <adec:decorative xmlns:adec="http://schemas.microsoft.com/office/drawing/2017/decorative" val="1"/>
              </a:ext>
            </a:extLst>
          </p:cNvPr>
          <p:cNvSpPr/>
          <p:nvPr userDrawn="1"/>
        </p:nvSpPr>
        <p:spPr>
          <a:xfrm>
            <a:off x="6858023" y="3442673"/>
            <a:ext cx="5333977" cy="34153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5" name="Rectangle 14">
            <a:extLst>
              <a:ext uri="{FF2B5EF4-FFF2-40B4-BE49-F238E27FC236}">
                <a16:creationId xmlns:a16="http://schemas.microsoft.com/office/drawing/2014/main" id="{690814BE-76E8-43EC-9616-A1F02F053AD5}"/>
              </a:ext>
              <a:ext uri="{C183D7F6-B498-43B3-948B-1728B52AA6E4}">
                <adec:decorative xmlns:adec="http://schemas.microsoft.com/office/drawing/2017/decorative" val="1"/>
              </a:ext>
            </a:extLst>
          </p:cNvPr>
          <p:cNvSpPr/>
          <p:nvPr userDrawn="1"/>
        </p:nvSpPr>
        <p:spPr>
          <a:xfrm>
            <a:off x="0" y="3396996"/>
            <a:ext cx="1219200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6" name="Content Placeholder 2">
            <a:extLst>
              <a:ext uri="{FF2B5EF4-FFF2-40B4-BE49-F238E27FC236}">
                <a16:creationId xmlns:a16="http://schemas.microsoft.com/office/drawing/2014/main" id="{F8AAA0A6-9D4B-4AA2-82F0-77E5ECF4B647}"/>
              </a:ext>
            </a:extLst>
          </p:cNvPr>
          <p:cNvSpPr>
            <a:spLocks noGrp="1"/>
          </p:cNvSpPr>
          <p:nvPr>
            <p:ph idx="1" hasCustomPrompt="1"/>
          </p:nvPr>
        </p:nvSpPr>
        <p:spPr>
          <a:xfrm>
            <a:off x="7386762" y="3928342"/>
            <a:ext cx="4162319" cy="2285000"/>
          </a:xfrm>
        </p:spPr>
        <p:txBody>
          <a:bodyPr rtlCol="0" anchor="t">
            <a:normAutofit/>
          </a:bodyPr>
          <a:lstStyle>
            <a:lvl1pPr>
              <a:lnSpc>
                <a:spcPct val="100000"/>
              </a:lnSpc>
              <a:defRPr sz="2400" b="0"/>
            </a:lvl1pPr>
          </a:lstStyle>
          <a:p>
            <a:pPr rtl="0"/>
            <a:r>
              <a:rPr lang="en-GB"/>
              <a:t>Click to add text</a:t>
            </a:r>
          </a:p>
        </p:txBody>
      </p:sp>
      <p:sp>
        <p:nvSpPr>
          <p:cNvPr id="17" name="Footer Placeholder 12">
            <a:extLst>
              <a:ext uri="{FF2B5EF4-FFF2-40B4-BE49-F238E27FC236}">
                <a16:creationId xmlns:a16="http://schemas.microsoft.com/office/drawing/2014/main" id="{8E3FFD99-95F0-47A4-8642-FB9FECEC4F37}"/>
              </a:ext>
            </a:extLst>
          </p:cNvPr>
          <p:cNvSpPr>
            <a:spLocks noGrp="1"/>
          </p:cNvSpPr>
          <p:nvPr>
            <p:ph type="ftr" sz="quarter" idx="11"/>
          </p:nvPr>
        </p:nvSpPr>
        <p:spPr>
          <a:xfrm>
            <a:off x="1525917" y="6309360"/>
            <a:ext cx="4946592"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a:t>Presentation Title</a:t>
            </a:r>
          </a:p>
        </p:txBody>
      </p:sp>
      <p:sp>
        <p:nvSpPr>
          <p:cNvPr id="18" name="Rectangle 17">
            <a:extLst>
              <a:ext uri="{FF2B5EF4-FFF2-40B4-BE49-F238E27FC236}">
                <a16:creationId xmlns:a16="http://schemas.microsoft.com/office/drawing/2014/main" id="{94727536-E532-4015-A178-0ABB6B09C661}"/>
              </a:ext>
              <a:ext uri="{C183D7F6-B498-43B3-948B-1728B52AA6E4}">
                <adec:decorative xmlns:adec="http://schemas.microsoft.com/office/drawing/2017/decorative" val="1"/>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9" name="Date Placeholder 11">
            <a:extLst>
              <a:ext uri="{FF2B5EF4-FFF2-40B4-BE49-F238E27FC236}">
                <a16:creationId xmlns:a16="http://schemas.microsoft.com/office/drawing/2014/main" id="{22977876-C29D-4D32-9948-303465AEC312}"/>
              </a:ext>
            </a:extLst>
          </p:cNvPr>
          <p:cNvSpPr>
            <a:spLocks noGrp="1"/>
          </p:cNvSpPr>
          <p:nvPr>
            <p:ph type="dt" sz="half" idx="10"/>
          </p:nvPr>
        </p:nvSpPr>
        <p:spPr>
          <a:xfrm>
            <a:off x="7377730" y="6309360"/>
            <a:ext cx="2736329" cy="457200"/>
          </a:xfrm>
        </p:spPr>
        <p:txBody>
          <a:bodyPr rtlCol="0"/>
          <a:lstStyle/>
          <a:p>
            <a:pPr rtl="0"/>
            <a:r>
              <a:rPr lang="en-GB"/>
              <a:t>2/1/20XX</a:t>
            </a:r>
            <a:endParaRPr lang="en-GB" dirty="0"/>
          </a:p>
        </p:txBody>
      </p:sp>
      <p:sp>
        <p:nvSpPr>
          <p:cNvPr id="20" name="Slide Number Placeholder 15">
            <a:extLst>
              <a:ext uri="{FF2B5EF4-FFF2-40B4-BE49-F238E27FC236}">
                <a16:creationId xmlns:a16="http://schemas.microsoft.com/office/drawing/2014/main" id="{6A7BC11E-2EF0-4989-9A7E-7AB377DB8534}"/>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14372775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E7EA87B-E002-9549-9BF4-F63E781E5E67}"/>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5" name="Footer Placeholder 4">
            <a:extLst>
              <a:ext uri="{FF2B5EF4-FFF2-40B4-BE49-F238E27FC236}">
                <a16:creationId xmlns:a16="http://schemas.microsoft.com/office/drawing/2014/main" id="{21EB7D2D-E16C-954D-9ECE-14706A18FB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B36B17-61F9-E642-B049-DEB9994EB70D}"/>
              </a:ext>
            </a:extLst>
          </p:cNvPr>
          <p:cNvSpPr>
            <a:spLocks noGrp="1"/>
          </p:cNvSpPr>
          <p:nvPr>
            <p:ph type="sldNum" sz="quarter" idx="12"/>
          </p:nvPr>
        </p:nvSpPr>
        <p:spPr/>
        <p:txBody>
          <a:bodyPr/>
          <a:lstStyle/>
          <a:p>
            <a:fld id="{45E6B147-1C8A-A447-BBAC-D422CEF64DFA}" type="slidenum">
              <a:rPr lang="en-US" smtClean="0"/>
              <a:t>‹#›</a:t>
            </a:fld>
            <a:endParaRPr lang="en-US"/>
          </a:p>
        </p:txBody>
      </p:sp>
      <p:pic>
        <p:nvPicPr>
          <p:cNvPr id="8" name="Picture 7">
            <a:extLst>
              <a:ext uri="{FF2B5EF4-FFF2-40B4-BE49-F238E27FC236}">
                <a16:creationId xmlns:a16="http://schemas.microsoft.com/office/drawing/2014/main" id="{2DB0F777-E234-42D5-8C54-9688AAA3714D}"/>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98537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1">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ED1FB0C-88CD-474B-A77C-B2308528E18A}"/>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6" name="Footer Placeholder 5">
            <a:extLst>
              <a:ext uri="{FF2B5EF4-FFF2-40B4-BE49-F238E27FC236}">
                <a16:creationId xmlns:a16="http://schemas.microsoft.com/office/drawing/2014/main" id="{DC7976E6-20A4-3B4C-8671-D3A1D245EC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03726E-91D2-A044-AA3B-EA636B572D66}"/>
              </a:ext>
            </a:extLst>
          </p:cNvPr>
          <p:cNvSpPr>
            <a:spLocks noGrp="1"/>
          </p:cNvSpPr>
          <p:nvPr>
            <p:ph type="sldNum" sz="quarter" idx="12"/>
          </p:nvPr>
        </p:nvSpPr>
        <p:spPr/>
        <p:txBody>
          <a:bodyPr/>
          <a:lstStyle/>
          <a:p>
            <a:fld id="{45E6B147-1C8A-A447-BBAC-D422CEF64DFA}" type="slidenum">
              <a:rPr lang="en-US" smtClean="0"/>
              <a:t>‹#›</a:t>
            </a:fld>
            <a:endParaRPr lang="en-US"/>
          </a:p>
        </p:txBody>
      </p:sp>
      <p:sp>
        <p:nvSpPr>
          <p:cNvPr id="8" name="Title 1">
            <a:extLst>
              <a:ext uri="{FF2B5EF4-FFF2-40B4-BE49-F238E27FC236}">
                <a16:creationId xmlns:a16="http://schemas.microsoft.com/office/drawing/2014/main" id="{DE078FEC-EA73-45FF-93BE-B13819C7BABF}"/>
              </a:ext>
            </a:extLst>
          </p:cNvPr>
          <p:cNvSpPr>
            <a:spLocks noGrp="1"/>
          </p:cNvSpPr>
          <p:nvPr>
            <p:ph type="title" hasCustomPrompt="1"/>
          </p:nvPr>
        </p:nvSpPr>
        <p:spPr>
          <a:xfrm>
            <a:off x="539077" y="1674525"/>
            <a:ext cx="7494003" cy="772528"/>
          </a:xfrm>
        </p:spPr>
        <p:txBody>
          <a:bodyPr anchor="b">
            <a:normAutofit/>
          </a:bodyPr>
          <a:lstStyle>
            <a:lvl1pPr>
              <a:defRPr lang="en-US" sz="4000" b="1" kern="1200" dirty="0">
                <a:solidFill>
                  <a:schemeClr val="tx1"/>
                </a:solidFill>
                <a:latin typeface="Arial" panose="020B0604020202020204" pitchFamily="34" charset="0"/>
                <a:ea typeface="+mn-ea"/>
                <a:cs typeface="Arial" panose="020B0604020202020204" pitchFamily="34" charset="0"/>
              </a:defRPr>
            </a:lvl1pPr>
          </a:lstStyle>
          <a:p>
            <a:r>
              <a:rPr lang="en-US" dirty="0"/>
              <a:t>Title</a:t>
            </a:r>
          </a:p>
        </p:txBody>
      </p:sp>
      <p:sp>
        <p:nvSpPr>
          <p:cNvPr id="11" name="Text Placeholder 2">
            <a:extLst>
              <a:ext uri="{FF2B5EF4-FFF2-40B4-BE49-F238E27FC236}">
                <a16:creationId xmlns:a16="http://schemas.microsoft.com/office/drawing/2014/main" id="{EF6DF122-EACC-4247-A776-83704FE6B63D}"/>
              </a:ext>
            </a:extLst>
          </p:cNvPr>
          <p:cNvSpPr>
            <a:spLocks noGrp="1"/>
          </p:cNvSpPr>
          <p:nvPr>
            <p:ph type="body" sz="quarter" idx="13" hasCustomPrompt="1"/>
          </p:nvPr>
        </p:nvSpPr>
        <p:spPr>
          <a:xfrm>
            <a:off x="539076" y="3410660"/>
            <a:ext cx="2943225" cy="365125"/>
          </a:xfrm>
        </p:spPr>
        <p:txBody>
          <a:bodyPr>
            <a:normAutofit/>
          </a:bodyPr>
          <a:lstStyle>
            <a:lvl1pPr marL="0" indent="0">
              <a:buNone/>
              <a:defRPr sz="1800">
                <a:latin typeface="Arial" panose="020B0604020202020204" pitchFamily="34" charset="0"/>
                <a:cs typeface="Arial" panose="020B0604020202020204" pitchFamily="34" charset="0"/>
              </a:defRPr>
            </a:lvl1pPr>
          </a:lstStyle>
          <a:p>
            <a:pPr lvl="0"/>
            <a:r>
              <a:rPr lang="en-US" dirty="0"/>
              <a:t>Insert text here</a:t>
            </a:r>
          </a:p>
        </p:txBody>
      </p:sp>
      <p:pic>
        <p:nvPicPr>
          <p:cNvPr id="10" name="Picture 9">
            <a:extLst>
              <a:ext uri="{FF2B5EF4-FFF2-40B4-BE49-F238E27FC236}">
                <a16:creationId xmlns:a16="http://schemas.microsoft.com/office/drawing/2014/main" id="{5DB8E8E5-102B-F348-A1EE-10B1E061F01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66750" y="495027"/>
            <a:ext cx="1257300" cy="689803"/>
          </a:xfrm>
          <a:prstGeom prst="rect">
            <a:avLst/>
          </a:prstGeom>
        </p:spPr>
      </p:pic>
    </p:spTree>
    <p:extLst>
      <p:ext uri="{BB962C8B-B14F-4D97-AF65-F5344CB8AC3E}">
        <p14:creationId xmlns:p14="http://schemas.microsoft.com/office/powerpoint/2010/main" val="3171344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t slide 1">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ED1FB0C-88CD-474B-A77C-B2308528E18A}"/>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6" name="Footer Placeholder 5">
            <a:extLst>
              <a:ext uri="{FF2B5EF4-FFF2-40B4-BE49-F238E27FC236}">
                <a16:creationId xmlns:a16="http://schemas.microsoft.com/office/drawing/2014/main" id="{DC7976E6-20A4-3B4C-8671-D3A1D245EC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03726E-91D2-A044-AA3B-EA636B572D66}"/>
              </a:ext>
            </a:extLst>
          </p:cNvPr>
          <p:cNvSpPr>
            <a:spLocks noGrp="1"/>
          </p:cNvSpPr>
          <p:nvPr>
            <p:ph type="sldNum" sz="quarter" idx="12"/>
          </p:nvPr>
        </p:nvSpPr>
        <p:spPr/>
        <p:txBody>
          <a:bodyPr/>
          <a:lstStyle/>
          <a:p>
            <a:fld id="{45E6B147-1C8A-A447-BBAC-D422CEF64DFA}" type="slidenum">
              <a:rPr lang="en-US" smtClean="0"/>
              <a:t>‹#›</a:t>
            </a:fld>
            <a:endParaRPr lang="en-US"/>
          </a:p>
        </p:txBody>
      </p:sp>
      <p:sp>
        <p:nvSpPr>
          <p:cNvPr id="8" name="Title 1">
            <a:extLst>
              <a:ext uri="{FF2B5EF4-FFF2-40B4-BE49-F238E27FC236}">
                <a16:creationId xmlns:a16="http://schemas.microsoft.com/office/drawing/2014/main" id="{DE078FEC-EA73-45FF-93BE-B13819C7BABF}"/>
              </a:ext>
            </a:extLst>
          </p:cNvPr>
          <p:cNvSpPr>
            <a:spLocks noGrp="1"/>
          </p:cNvSpPr>
          <p:nvPr>
            <p:ph type="title" hasCustomPrompt="1"/>
          </p:nvPr>
        </p:nvSpPr>
        <p:spPr>
          <a:xfrm>
            <a:off x="539077" y="1674525"/>
            <a:ext cx="7494003" cy="772528"/>
          </a:xfrm>
        </p:spPr>
        <p:txBody>
          <a:bodyPr anchor="b">
            <a:normAutofit/>
          </a:bodyPr>
          <a:lstStyle>
            <a:lvl1pPr>
              <a:defRPr lang="en-US" sz="4000" b="1" kern="1200" dirty="0">
                <a:solidFill>
                  <a:schemeClr val="tx1"/>
                </a:solidFill>
                <a:latin typeface="Arial" panose="020B0604020202020204" pitchFamily="34" charset="0"/>
                <a:ea typeface="+mn-ea"/>
                <a:cs typeface="Arial" panose="020B0604020202020204" pitchFamily="34" charset="0"/>
              </a:defRPr>
            </a:lvl1pPr>
          </a:lstStyle>
          <a:p>
            <a:r>
              <a:rPr lang="en-US" dirty="0"/>
              <a:t>Title</a:t>
            </a:r>
          </a:p>
        </p:txBody>
      </p:sp>
      <p:sp>
        <p:nvSpPr>
          <p:cNvPr id="11" name="Text Placeholder 2">
            <a:extLst>
              <a:ext uri="{FF2B5EF4-FFF2-40B4-BE49-F238E27FC236}">
                <a16:creationId xmlns:a16="http://schemas.microsoft.com/office/drawing/2014/main" id="{EF6DF122-EACC-4247-A776-83704FE6B63D}"/>
              </a:ext>
            </a:extLst>
          </p:cNvPr>
          <p:cNvSpPr>
            <a:spLocks noGrp="1"/>
          </p:cNvSpPr>
          <p:nvPr>
            <p:ph type="body" sz="quarter" idx="13" hasCustomPrompt="1"/>
          </p:nvPr>
        </p:nvSpPr>
        <p:spPr>
          <a:xfrm>
            <a:off x="539076" y="3410660"/>
            <a:ext cx="2943225" cy="365125"/>
          </a:xfrm>
        </p:spPr>
        <p:txBody>
          <a:bodyPr>
            <a:normAutofit/>
          </a:bodyPr>
          <a:lstStyle>
            <a:lvl1pPr marL="0" indent="0">
              <a:buNone/>
              <a:defRPr sz="1800">
                <a:latin typeface="Arial" panose="020B0604020202020204" pitchFamily="34" charset="0"/>
                <a:cs typeface="Arial" panose="020B0604020202020204" pitchFamily="34" charset="0"/>
              </a:defRPr>
            </a:lvl1pPr>
          </a:lstStyle>
          <a:p>
            <a:pPr lvl="0"/>
            <a:r>
              <a:rPr lang="en-US" dirty="0"/>
              <a:t>Insert text here</a:t>
            </a:r>
          </a:p>
        </p:txBody>
      </p:sp>
    </p:spTree>
    <p:extLst>
      <p:ext uri="{BB962C8B-B14F-4D97-AF65-F5344CB8AC3E}">
        <p14:creationId xmlns:p14="http://schemas.microsoft.com/office/powerpoint/2010/main" val="2090884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slide 2">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194918C2-5EF1-FA47-B80D-CA95DD68086E}"/>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8" name="Footer Placeholder 7">
            <a:extLst>
              <a:ext uri="{FF2B5EF4-FFF2-40B4-BE49-F238E27FC236}">
                <a16:creationId xmlns:a16="http://schemas.microsoft.com/office/drawing/2014/main" id="{5476EFEE-8937-D24F-B42B-8CF581455C1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188F660-2C85-A141-88E2-1E82F571D4B2}"/>
              </a:ext>
            </a:extLst>
          </p:cNvPr>
          <p:cNvSpPr>
            <a:spLocks noGrp="1"/>
          </p:cNvSpPr>
          <p:nvPr>
            <p:ph type="sldNum" sz="quarter" idx="12"/>
          </p:nvPr>
        </p:nvSpPr>
        <p:spPr/>
        <p:txBody>
          <a:bodyPr/>
          <a:lstStyle/>
          <a:p>
            <a:fld id="{45E6B147-1C8A-A447-BBAC-D422CEF64DFA}" type="slidenum">
              <a:rPr lang="en-US" smtClean="0"/>
              <a:t>‹#›</a:t>
            </a:fld>
            <a:endParaRPr lang="en-US"/>
          </a:p>
        </p:txBody>
      </p:sp>
      <p:sp>
        <p:nvSpPr>
          <p:cNvPr id="10" name="Rectangle 9">
            <a:extLst>
              <a:ext uri="{FF2B5EF4-FFF2-40B4-BE49-F238E27FC236}">
                <a16:creationId xmlns:a16="http://schemas.microsoft.com/office/drawing/2014/main" id="{A2ACC116-3B83-4913-83B7-1B3EB87095CD}"/>
              </a:ext>
            </a:extLst>
          </p:cNvPr>
          <p:cNvSpPr/>
          <p:nvPr userDrawn="1"/>
        </p:nvSpPr>
        <p:spPr>
          <a:xfrm>
            <a:off x="1" y="0"/>
            <a:ext cx="12192000" cy="6858000"/>
          </a:xfrm>
          <a:prstGeom prst="rect">
            <a:avLst/>
          </a:prstGeom>
          <a:solidFill>
            <a:srgbClr val="130E3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A8376443-DB4F-429F-A8EC-273541967C67}"/>
              </a:ext>
            </a:extLst>
          </p:cNvPr>
          <p:cNvSpPr>
            <a:spLocks noGrp="1"/>
          </p:cNvSpPr>
          <p:nvPr>
            <p:ph type="title" hasCustomPrompt="1"/>
          </p:nvPr>
        </p:nvSpPr>
        <p:spPr>
          <a:xfrm>
            <a:off x="539077" y="1694845"/>
            <a:ext cx="7494003" cy="772528"/>
          </a:xfrm>
        </p:spPr>
        <p:txBody>
          <a:bodyPr anchor="b">
            <a:normAutofit/>
          </a:bodyPr>
          <a:lstStyle>
            <a:lvl1pPr algn="l" defTabSz="914400" rtl="0" eaLnBrk="1" latinLnBrk="0" hangingPunct="1">
              <a:lnSpc>
                <a:spcPct val="90000"/>
              </a:lnSpc>
              <a:spcBef>
                <a:spcPct val="0"/>
              </a:spcBef>
              <a:buNone/>
              <a:defRPr lang="en-US" sz="4000" b="1" kern="1200" dirty="0">
                <a:solidFill>
                  <a:srgbClr val="009FDF"/>
                </a:solidFill>
                <a:latin typeface="Arial" panose="020B0604020202020204" pitchFamily="34" charset="0"/>
                <a:ea typeface="+mn-ea"/>
                <a:cs typeface="Arial" panose="020B0604020202020204" pitchFamily="34" charset="0"/>
              </a:defRPr>
            </a:lvl1pPr>
          </a:lstStyle>
          <a:p>
            <a:r>
              <a:rPr lang="en-US" dirty="0"/>
              <a:t>Title</a:t>
            </a:r>
          </a:p>
        </p:txBody>
      </p:sp>
      <p:sp>
        <p:nvSpPr>
          <p:cNvPr id="15" name="Text Placeholder 2">
            <a:extLst>
              <a:ext uri="{FF2B5EF4-FFF2-40B4-BE49-F238E27FC236}">
                <a16:creationId xmlns:a16="http://schemas.microsoft.com/office/drawing/2014/main" id="{E5AC9CE9-D082-4AB8-AF6F-CB530CEBDEA1}"/>
              </a:ext>
            </a:extLst>
          </p:cNvPr>
          <p:cNvSpPr>
            <a:spLocks noGrp="1"/>
          </p:cNvSpPr>
          <p:nvPr>
            <p:ph type="body" sz="quarter" idx="13" hasCustomPrompt="1"/>
          </p:nvPr>
        </p:nvSpPr>
        <p:spPr>
          <a:xfrm>
            <a:off x="539076" y="3430980"/>
            <a:ext cx="2943225" cy="365125"/>
          </a:xfrm>
        </p:spPr>
        <p:txBody>
          <a:bodyPr>
            <a:normAutofit/>
          </a:bodyPr>
          <a:lstStyle>
            <a:lvl1pPr marL="0" indent="0">
              <a:buNone/>
              <a:defRPr sz="1800">
                <a:solidFill>
                  <a:schemeClr val="bg1"/>
                </a:solidFill>
                <a:latin typeface="Arial" panose="020B0604020202020204" pitchFamily="34" charset="0"/>
                <a:cs typeface="Arial" panose="020B0604020202020204" pitchFamily="34" charset="0"/>
              </a:defRPr>
            </a:lvl1pPr>
          </a:lstStyle>
          <a:p>
            <a:pPr lvl="0"/>
            <a:r>
              <a:rPr lang="en-US" dirty="0"/>
              <a:t>Insert text here</a:t>
            </a:r>
          </a:p>
        </p:txBody>
      </p:sp>
      <p:pic>
        <p:nvPicPr>
          <p:cNvPr id="13" name="Picture 12">
            <a:extLst>
              <a:ext uri="{FF2B5EF4-FFF2-40B4-BE49-F238E27FC236}">
                <a16:creationId xmlns:a16="http://schemas.microsoft.com/office/drawing/2014/main" id="{C0884652-646A-2D47-B912-9B035D212E0E}"/>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666750" y="495027"/>
            <a:ext cx="1257300" cy="689802"/>
          </a:xfrm>
          <a:prstGeom prst="rect">
            <a:avLst/>
          </a:prstGeom>
        </p:spPr>
      </p:pic>
    </p:spTree>
    <p:extLst>
      <p:ext uri="{BB962C8B-B14F-4D97-AF65-F5344CB8AC3E}">
        <p14:creationId xmlns:p14="http://schemas.microsoft.com/office/powerpoint/2010/main" val="3086647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 slide 2">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194918C2-5EF1-FA47-B80D-CA95DD68086E}"/>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8" name="Footer Placeholder 7">
            <a:extLst>
              <a:ext uri="{FF2B5EF4-FFF2-40B4-BE49-F238E27FC236}">
                <a16:creationId xmlns:a16="http://schemas.microsoft.com/office/drawing/2014/main" id="{5476EFEE-8937-D24F-B42B-8CF581455C1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188F660-2C85-A141-88E2-1E82F571D4B2}"/>
              </a:ext>
            </a:extLst>
          </p:cNvPr>
          <p:cNvSpPr>
            <a:spLocks noGrp="1"/>
          </p:cNvSpPr>
          <p:nvPr>
            <p:ph type="sldNum" sz="quarter" idx="12"/>
          </p:nvPr>
        </p:nvSpPr>
        <p:spPr/>
        <p:txBody>
          <a:bodyPr/>
          <a:lstStyle/>
          <a:p>
            <a:fld id="{45E6B147-1C8A-A447-BBAC-D422CEF64DFA}" type="slidenum">
              <a:rPr lang="en-US" smtClean="0"/>
              <a:t>‹#›</a:t>
            </a:fld>
            <a:endParaRPr lang="en-US"/>
          </a:p>
        </p:txBody>
      </p:sp>
      <p:sp>
        <p:nvSpPr>
          <p:cNvPr id="10" name="Rectangle 9">
            <a:extLst>
              <a:ext uri="{FF2B5EF4-FFF2-40B4-BE49-F238E27FC236}">
                <a16:creationId xmlns:a16="http://schemas.microsoft.com/office/drawing/2014/main" id="{A2ACC116-3B83-4913-83B7-1B3EB87095CD}"/>
              </a:ext>
            </a:extLst>
          </p:cNvPr>
          <p:cNvSpPr/>
          <p:nvPr userDrawn="1"/>
        </p:nvSpPr>
        <p:spPr>
          <a:xfrm>
            <a:off x="1" y="0"/>
            <a:ext cx="12192000" cy="6858000"/>
          </a:xfrm>
          <a:prstGeom prst="rect">
            <a:avLst/>
          </a:prstGeom>
          <a:solidFill>
            <a:srgbClr val="130E3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A8376443-DB4F-429F-A8EC-273541967C67}"/>
              </a:ext>
            </a:extLst>
          </p:cNvPr>
          <p:cNvSpPr>
            <a:spLocks noGrp="1"/>
          </p:cNvSpPr>
          <p:nvPr>
            <p:ph type="title" hasCustomPrompt="1"/>
          </p:nvPr>
        </p:nvSpPr>
        <p:spPr>
          <a:xfrm>
            <a:off x="539077" y="1694845"/>
            <a:ext cx="7494003" cy="772528"/>
          </a:xfrm>
        </p:spPr>
        <p:txBody>
          <a:bodyPr anchor="b">
            <a:normAutofit/>
          </a:bodyPr>
          <a:lstStyle>
            <a:lvl1pPr algn="l" defTabSz="914400" rtl="0" eaLnBrk="1" latinLnBrk="0" hangingPunct="1">
              <a:lnSpc>
                <a:spcPct val="90000"/>
              </a:lnSpc>
              <a:spcBef>
                <a:spcPct val="0"/>
              </a:spcBef>
              <a:buNone/>
              <a:defRPr lang="en-US" sz="4000" b="1" kern="1200" dirty="0">
                <a:solidFill>
                  <a:srgbClr val="009FDF"/>
                </a:solidFill>
                <a:latin typeface="Arial" panose="020B0604020202020204" pitchFamily="34" charset="0"/>
                <a:ea typeface="+mn-ea"/>
                <a:cs typeface="Arial" panose="020B0604020202020204" pitchFamily="34" charset="0"/>
              </a:defRPr>
            </a:lvl1pPr>
          </a:lstStyle>
          <a:p>
            <a:r>
              <a:rPr lang="en-US" dirty="0"/>
              <a:t>Title</a:t>
            </a:r>
          </a:p>
        </p:txBody>
      </p:sp>
      <p:sp>
        <p:nvSpPr>
          <p:cNvPr id="15" name="Text Placeholder 2">
            <a:extLst>
              <a:ext uri="{FF2B5EF4-FFF2-40B4-BE49-F238E27FC236}">
                <a16:creationId xmlns:a16="http://schemas.microsoft.com/office/drawing/2014/main" id="{E5AC9CE9-D082-4AB8-AF6F-CB530CEBDEA1}"/>
              </a:ext>
            </a:extLst>
          </p:cNvPr>
          <p:cNvSpPr>
            <a:spLocks noGrp="1"/>
          </p:cNvSpPr>
          <p:nvPr>
            <p:ph type="body" sz="quarter" idx="13" hasCustomPrompt="1"/>
          </p:nvPr>
        </p:nvSpPr>
        <p:spPr>
          <a:xfrm>
            <a:off x="539076" y="3430980"/>
            <a:ext cx="2943225" cy="365125"/>
          </a:xfrm>
        </p:spPr>
        <p:txBody>
          <a:bodyPr>
            <a:normAutofit/>
          </a:bodyPr>
          <a:lstStyle>
            <a:lvl1pPr marL="0" indent="0">
              <a:buNone/>
              <a:defRPr sz="1800">
                <a:solidFill>
                  <a:schemeClr val="bg1"/>
                </a:solidFill>
                <a:latin typeface="Arial" panose="020B0604020202020204" pitchFamily="34" charset="0"/>
                <a:cs typeface="Arial" panose="020B0604020202020204" pitchFamily="34" charset="0"/>
              </a:defRPr>
            </a:lvl1pPr>
          </a:lstStyle>
          <a:p>
            <a:pPr lvl="0"/>
            <a:r>
              <a:rPr lang="en-US" dirty="0"/>
              <a:t>Insert text here</a:t>
            </a:r>
          </a:p>
        </p:txBody>
      </p:sp>
    </p:spTree>
    <p:extLst>
      <p:ext uri="{BB962C8B-B14F-4D97-AF65-F5344CB8AC3E}">
        <p14:creationId xmlns:p14="http://schemas.microsoft.com/office/powerpoint/2010/main" val="542712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vider slide - image ">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04577C-23CB-4C69-A8D5-DCF83984DEFD}"/>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192000" cy="6858000"/>
          </a:xfrm>
          <a:prstGeom prst="rect">
            <a:avLst/>
          </a:prstGeom>
          <a:solidFill>
            <a:srgbClr val="009FDF"/>
          </a:solidFill>
        </p:spPr>
      </p:pic>
      <p:sp>
        <p:nvSpPr>
          <p:cNvPr id="3" name="Date Placeholder 2">
            <a:extLst>
              <a:ext uri="{FF2B5EF4-FFF2-40B4-BE49-F238E27FC236}">
                <a16:creationId xmlns:a16="http://schemas.microsoft.com/office/drawing/2014/main" id="{BD62E911-1C7A-DB41-98EE-13939D27C0E7}"/>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4" name="Footer Placeholder 3">
            <a:extLst>
              <a:ext uri="{FF2B5EF4-FFF2-40B4-BE49-F238E27FC236}">
                <a16:creationId xmlns:a16="http://schemas.microsoft.com/office/drawing/2014/main" id="{36A96F66-3F2E-B240-AB4A-D6138736B97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DF4EB1-62A6-FA47-8FFE-B039305A151C}"/>
              </a:ext>
            </a:extLst>
          </p:cNvPr>
          <p:cNvSpPr>
            <a:spLocks noGrp="1"/>
          </p:cNvSpPr>
          <p:nvPr>
            <p:ph type="sldNum" sz="quarter" idx="12"/>
          </p:nvPr>
        </p:nvSpPr>
        <p:spPr/>
        <p:txBody>
          <a:bodyPr/>
          <a:lstStyle/>
          <a:p>
            <a:fld id="{45E6B147-1C8A-A447-BBAC-D422CEF64DFA}" type="slidenum">
              <a:rPr lang="en-US" smtClean="0"/>
              <a:t>‹#›</a:t>
            </a:fld>
            <a:endParaRPr lang="en-US"/>
          </a:p>
        </p:txBody>
      </p:sp>
      <p:sp>
        <p:nvSpPr>
          <p:cNvPr id="7" name="Title 1">
            <a:extLst>
              <a:ext uri="{FF2B5EF4-FFF2-40B4-BE49-F238E27FC236}">
                <a16:creationId xmlns:a16="http://schemas.microsoft.com/office/drawing/2014/main" id="{0A2B159F-4FC2-460B-B34F-EDC587A63C9F}"/>
              </a:ext>
            </a:extLst>
          </p:cNvPr>
          <p:cNvSpPr>
            <a:spLocks noGrp="1"/>
          </p:cNvSpPr>
          <p:nvPr>
            <p:ph type="title" hasCustomPrompt="1"/>
          </p:nvPr>
        </p:nvSpPr>
        <p:spPr>
          <a:xfrm>
            <a:off x="564802" y="5439102"/>
            <a:ext cx="1311291" cy="662060"/>
          </a:xfrm>
          <a:solidFill>
            <a:srgbClr val="130E3B"/>
          </a:solidFill>
        </p:spPr>
        <p:txBody>
          <a:bodyPr anchor="b">
            <a:normAutofit/>
          </a:bodyPr>
          <a:lstStyle>
            <a:lvl1pPr>
              <a:defRPr lang="en-US" sz="4000" b="1" kern="1200" dirty="0">
                <a:solidFill>
                  <a:schemeClr val="bg1"/>
                </a:solidFill>
                <a:latin typeface="Arial" panose="020B0604020202020204" pitchFamily="34" charset="0"/>
                <a:ea typeface="+mn-ea"/>
                <a:cs typeface="Arial" panose="020B0604020202020204" pitchFamily="34" charset="0"/>
              </a:defRPr>
            </a:lvl1pPr>
          </a:lstStyle>
          <a:p>
            <a:r>
              <a:rPr lang="en-US" dirty="0"/>
              <a:t>Title</a:t>
            </a:r>
          </a:p>
        </p:txBody>
      </p:sp>
      <p:pic>
        <p:nvPicPr>
          <p:cNvPr id="9" name="Picture 8">
            <a:extLst>
              <a:ext uri="{FF2B5EF4-FFF2-40B4-BE49-F238E27FC236}">
                <a16:creationId xmlns:a16="http://schemas.microsoft.com/office/drawing/2014/main" id="{8D350F29-938C-2E4E-9061-653466E50DCB}"/>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66750" y="495027"/>
            <a:ext cx="1257300" cy="689803"/>
          </a:xfrm>
          <a:prstGeom prst="rect">
            <a:avLst/>
          </a:prstGeom>
        </p:spPr>
      </p:pic>
    </p:spTree>
    <p:extLst>
      <p:ext uri="{BB962C8B-B14F-4D97-AF65-F5344CB8AC3E}">
        <p14:creationId xmlns:p14="http://schemas.microsoft.com/office/powerpoint/2010/main" val="2243184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ivider slide - image ">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DDB31F7-8C3B-3446-BDC5-C96D74BB2F4F}"/>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192000" cy="6858000"/>
          </a:xfrm>
          <a:prstGeom prst="rect">
            <a:avLst/>
          </a:prstGeom>
          <a:solidFill>
            <a:srgbClr val="009FDF"/>
          </a:solidFill>
        </p:spPr>
      </p:pic>
      <p:sp>
        <p:nvSpPr>
          <p:cNvPr id="3" name="Date Placeholder 2">
            <a:extLst>
              <a:ext uri="{FF2B5EF4-FFF2-40B4-BE49-F238E27FC236}">
                <a16:creationId xmlns:a16="http://schemas.microsoft.com/office/drawing/2014/main" id="{BD62E911-1C7A-DB41-98EE-13939D27C0E7}"/>
              </a:ext>
            </a:extLst>
          </p:cNvPr>
          <p:cNvSpPr>
            <a:spLocks noGrp="1"/>
          </p:cNvSpPr>
          <p:nvPr>
            <p:ph type="dt" sz="half" idx="10"/>
          </p:nvPr>
        </p:nvSpPr>
        <p:spPr/>
        <p:txBody>
          <a:bodyPr/>
          <a:lstStyle/>
          <a:p>
            <a:fld id="{6287191F-8C38-AF48-8E3C-1D86AD82874A}" type="datetimeFigureOut">
              <a:rPr lang="en-US" smtClean="0"/>
              <a:t>9/2/2024</a:t>
            </a:fld>
            <a:endParaRPr lang="en-US"/>
          </a:p>
        </p:txBody>
      </p:sp>
      <p:sp>
        <p:nvSpPr>
          <p:cNvPr id="4" name="Footer Placeholder 3">
            <a:extLst>
              <a:ext uri="{FF2B5EF4-FFF2-40B4-BE49-F238E27FC236}">
                <a16:creationId xmlns:a16="http://schemas.microsoft.com/office/drawing/2014/main" id="{36A96F66-3F2E-B240-AB4A-D6138736B97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DF4EB1-62A6-FA47-8FFE-B039305A151C}"/>
              </a:ext>
            </a:extLst>
          </p:cNvPr>
          <p:cNvSpPr>
            <a:spLocks noGrp="1"/>
          </p:cNvSpPr>
          <p:nvPr>
            <p:ph type="sldNum" sz="quarter" idx="12"/>
          </p:nvPr>
        </p:nvSpPr>
        <p:spPr/>
        <p:txBody>
          <a:bodyPr/>
          <a:lstStyle/>
          <a:p>
            <a:fld id="{45E6B147-1C8A-A447-BBAC-D422CEF64DFA}" type="slidenum">
              <a:rPr lang="en-US" smtClean="0"/>
              <a:t>‹#›</a:t>
            </a:fld>
            <a:endParaRPr lang="en-US"/>
          </a:p>
        </p:txBody>
      </p:sp>
      <p:sp>
        <p:nvSpPr>
          <p:cNvPr id="7" name="Title 1">
            <a:extLst>
              <a:ext uri="{FF2B5EF4-FFF2-40B4-BE49-F238E27FC236}">
                <a16:creationId xmlns:a16="http://schemas.microsoft.com/office/drawing/2014/main" id="{0A2B159F-4FC2-460B-B34F-EDC587A63C9F}"/>
              </a:ext>
            </a:extLst>
          </p:cNvPr>
          <p:cNvSpPr>
            <a:spLocks noGrp="1"/>
          </p:cNvSpPr>
          <p:nvPr>
            <p:ph type="title" hasCustomPrompt="1"/>
          </p:nvPr>
        </p:nvSpPr>
        <p:spPr>
          <a:xfrm>
            <a:off x="564802" y="5439102"/>
            <a:ext cx="1311291" cy="662060"/>
          </a:xfrm>
          <a:solidFill>
            <a:srgbClr val="130E3B"/>
          </a:solidFill>
        </p:spPr>
        <p:txBody>
          <a:bodyPr anchor="b">
            <a:normAutofit/>
          </a:bodyPr>
          <a:lstStyle>
            <a:lvl1pPr>
              <a:defRPr lang="en-US" sz="4000" b="1" kern="1200" dirty="0">
                <a:solidFill>
                  <a:schemeClr val="bg1"/>
                </a:solidFill>
                <a:latin typeface="Arial" panose="020B0604020202020204" pitchFamily="34" charset="0"/>
                <a:ea typeface="+mn-ea"/>
                <a:cs typeface="Arial" panose="020B0604020202020204" pitchFamily="34" charset="0"/>
              </a:defRPr>
            </a:lvl1pPr>
          </a:lstStyle>
          <a:p>
            <a:r>
              <a:rPr lang="en-US" dirty="0"/>
              <a:t>Title</a:t>
            </a:r>
          </a:p>
        </p:txBody>
      </p:sp>
    </p:spTree>
    <p:extLst>
      <p:ext uri="{BB962C8B-B14F-4D97-AF65-F5344CB8AC3E}">
        <p14:creationId xmlns:p14="http://schemas.microsoft.com/office/powerpoint/2010/main" val="4036075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theme" Target="../theme/theme2.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FC3919-38C4-6B45-A6E9-70C35211EA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2DF0E89-ED38-0448-8C49-D8B27EE021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34BA73-0C1A-224D-95D7-F1E5E9AB38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87191F-8C38-AF48-8E3C-1D86AD82874A}" type="datetimeFigureOut">
              <a:rPr lang="en-US" smtClean="0"/>
              <a:t>9/2/2024</a:t>
            </a:fld>
            <a:endParaRPr lang="en-US"/>
          </a:p>
        </p:txBody>
      </p:sp>
      <p:sp>
        <p:nvSpPr>
          <p:cNvPr id="5" name="Footer Placeholder 4">
            <a:extLst>
              <a:ext uri="{FF2B5EF4-FFF2-40B4-BE49-F238E27FC236}">
                <a16:creationId xmlns:a16="http://schemas.microsoft.com/office/drawing/2014/main" id="{3A1D5772-93B1-1E41-986C-8BCFDB844A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04D2975-8E4D-6743-ADD0-4A39EC6A4F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E6B147-1C8A-A447-BBAC-D422CEF64DFA}" type="slidenum">
              <a:rPr lang="en-US" smtClean="0"/>
              <a:t>‹#›</a:t>
            </a:fld>
            <a:endParaRPr lang="en-US"/>
          </a:p>
        </p:txBody>
      </p:sp>
    </p:spTree>
    <p:extLst>
      <p:ext uri="{BB962C8B-B14F-4D97-AF65-F5344CB8AC3E}">
        <p14:creationId xmlns:p14="http://schemas.microsoft.com/office/powerpoint/2010/main" val="882477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72" r:id="rId5"/>
    <p:sldLayoutId id="2147483661" r:id="rId6"/>
    <p:sldLayoutId id="2147483673" r:id="rId7"/>
    <p:sldLayoutId id="2147483662" r:id="rId8"/>
    <p:sldLayoutId id="2147483671" r:id="rId9"/>
    <p:sldLayoutId id="2147483655"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pPr rtl="0"/>
            <a:r>
              <a:rPr lang="en-US"/>
              <a:t>Click to edit Master title style</a:t>
            </a:r>
            <a:endParaRPr lang="en-GB"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Date Placeholder 3"/>
          <p:cNvSpPr>
            <a:spLocks noGrp="1"/>
          </p:cNvSpPr>
          <p:nvPr>
            <p:ph type="dt" sz="half" idx="2"/>
          </p:nvPr>
        </p:nvSpPr>
        <p:spPr>
          <a:xfrm>
            <a:off x="5376671" y="6309360"/>
            <a:ext cx="454961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pPr rtl="0"/>
            <a:r>
              <a:rPr lang="en-GB"/>
              <a:t>2/1/20XX</a:t>
            </a:r>
            <a:endParaRPr lang="en-GB" dirty="0"/>
          </a:p>
        </p:txBody>
      </p:sp>
      <p:sp>
        <p:nvSpPr>
          <p:cNvPr id="5" name="Footer Placeholder 4"/>
          <p:cNvSpPr>
            <a:spLocks noGrp="1"/>
          </p:cNvSpPr>
          <p:nvPr>
            <p:ph type="ftr" sz="quarter" idx="3"/>
          </p:nvPr>
        </p:nvSpPr>
        <p:spPr>
          <a:xfrm>
            <a:off x="642918"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pPr rtl="0"/>
            <a:r>
              <a:rPr lang="en-GB"/>
              <a:t>Presentation Title</a:t>
            </a:r>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pPr rtl="0"/>
            <a:fld id="{FAEF9944-A4F6-4C59-AEBD-678D6480B8EA}" type="slidenum">
              <a:rPr lang="en-GB" smtClean="0"/>
              <a:pPr/>
              <a:t>‹#›</a:t>
            </a:fld>
            <a:endParaRPr lang="en-GB" dirty="0"/>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Tree>
    <p:extLst>
      <p:ext uri="{BB962C8B-B14F-4D97-AF65-F5344CB8AC3E}">
        <p14:creationId xmlns:p14="http://schemas.microsoft.com/office/powerpoint/2010/main" val="1058543724"/>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Lst>
  <p:hf hdr="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9.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png"/><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4.xml"/><Relationship Id="rId5" Type="http://schemas.openxmlformats.org/officeDocument/2006/relationships/image" Target="../media/image22.emf"/><Relationship Id="rId4" Type="http://schemas.openxmlformats.org/officeDocument/2006/relationships/package" Target="../embeddings/Microsoft_Excel_Worksheet.xlsx"/></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25.png"/><Relationship Id="rId7" Type="http://schemas.openxmlformats.org/officeDocument/2006/relationships/diagramQuickStyle" Target="../diagrams/quickStyle5.xml"/><Relationship Id="rId2" Type="http://schemas.openxmlformats.org/officeDocument/2006/relationships/image" Target="../media/image17.png"/><Relationship Id="rId1" Type="http://schemas.openxmlformats.org/officeDocument/2006/relationships/slideLayout" Target="../slideLayouts/slideLayout4.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26.png"/><Relationship Id="rId9" Type="http://schemas.microsoft.com/office/2007/relationships/diagramDrawing" Target="../diagrams/drawing5.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7.png"/><Relationship Id="rId1" Type="http://schemas.openxmlformats.org/officeDocument/2006/relationships/slideLayout" Target="../slideLayouts/slideLayout4.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8" Type="http://schemas.openxmlformats.org/officeDocument/2006/relationships/image" Target="../media/image27.png"/><Relationship Id="rId13" Type="http://schemas.microsoft.com/office/2007/relationships/diagramDrawing" Target="../diagrams/drawing8.xml"/><Relationship Id="rId3" Type="http://schemas.openxmlformats.org/officeDocument/2006/relationships/diagramData" Target="../diagrams/data7.xml"/><Relationship Id="rId7" Type="http://schemas.microsoft.com/office/2007/relationships/diagramDrawing" Target="../diagrams/drawing7.xml"/><Relationship Id="rId12" Type="http://schemas.openxmlformats.org/officeDocument/2006/relationships/diagramColors" Target="../diagrams/colors8.xml"/><Relationship Id="rId2" Type="http://schemas.openxmlformats.org/officeDocument/2006/relationships/image" Target="../media/image17.png"/><Relationship Id="rId1" Type="http://schemas.openxmlformats.org/officeDocument/2006/relationships/slideLayout" Target="../slideLayouts/slideLayout4.xml"/><Relationship Id="rId6" Type="http://schemas.openxmlformats.org/officeDocument/2006/relationships/diagramColors" Target="../diagrams/colors7.xml"/><Relationship Id="rId11" Type="http://schemas.openxmlformats.org/officeDocument/2006/relationships/diagramQuickStyle" Target="../diagrams/quickStyle8.xml"/><Relationship Id="rId5" Type="http://schemas.openxmlformats.org/officeDocument/2006/relationships/diagramQuickStyle" Target="../diagrams/quickStyle7.xml"/><Relationship Id="rId10" Type="http://schemas.openxmlformats.org/officeDocument/2006/relationships/diagramLayout" Target="../diagrams/layout8.xml"/><Relationship Id="rId4" Type="http://schemas.openxmlformats.org/officeDocument/2006/relationships/diagramLayout" Target="../diagrams/layout7.xml"/><Relationship Id="rId9" Type="http://schemas.openxmlformats.org/officeDocument/2006/relationships/diagramData" Target="../diagrams/data8.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png"/><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image" Target="../media/image17.png"/><Relationship Id="rId1" Type="http://schemas.openxmlformats.org/officeDocument/2006/relationships/slideLayout" Target="../slideLayouts/slideLayout4.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7.png"/><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D2DEE-7B14-4FDD-B321-6282E3598C98}"/>
              </a:ext>
            </a:extLst>
          </p:cNvPr>
          <p:cNvSpPr>
            <a:spLocks noGrp="1"/>
          </p:cNvSpPr>
          <p:nvPr>
            <p:ph type="title"/>
          </p:nvPr>
        </p:nvSpPr>
        <p:spPr>
          <a:xfrm>
            <a:off x="856034" y="1978705"/>
            <a:ext cx="10476530" cy="1450296"/>
          </a:xfrm>
        </p:spPr>
        <p:txBody>
          <a:bodyPr>
            <a:normAutofit/>
          </a:bodyPr>
          <a:lstStyle/>
          <a:p>
            <a:pPr algn="ctr"/>
            <a:r>
              <a:rPr lang="en-GB" b="1" dirty="0">
                <a:solidFill>
                  <a:srgbClr val="FFFF00"/>
                </a:solidFill>
              </a:rPr>
              <a:t>Improved Bug Algorithms for Robot Navigation in Unknown Environments</a:t>
            </a:r>
            <a:endParaRPr lang="en-US" dirty="0"/>
          </a:p>
        </p:txBody>
      </p:sp>
      <p:sp>
        <p:nvSpPr>
          <p:cNvPr id="4" name="Rectangle 3">
            <a:extLst>
              <a:ext uri="{FF2B5EF4-FFF2-40B4-BE49-F238E27FC236}">
                <a16:creationId xmlns:a16="http://schemas.microsoft.com/office/drawing/2014/main" id="{F57FFBE8-8A87-497C-1B68-6BAD1CEE6ECC}"/>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1">
            <a:extLst>
              <a:ext uri="{FF2B5EF4-FFF2-40B4-BE49-F238E27FC236}">
                <a16:creationId xmlns:a16="http://schemas.microsoft.com/office/drawing/2014/main" id="{88927DAF-D3BB-FA48-EA59-793E403F8CE9}"/>
              </a:ext>
            </a:extLst>
          </p:cNvPr>
          <p:cNvSpPr txBox="1">
            <a:spLocks/>
          </p:cNvSpPr>
          <p:nvPr/>
        </p:nvSpPr>
        <p:spPr>
          <a:xfrm>
            <a:off x="1380687" y="4533278"/>
            <a:ext cx="6414198" cy="17303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bg1"/>
                </a:solidFill>
                <a:latin typeface="Arial" panose="020B0604020202020204" pitchFamily="34" charset="0"/>
                <a:ea typeface="+mj-ea"/>
                <a:cs typeface="Arial" panose="020B0604020202020204" pitchFamily="34" charset="0"/>
              </a:defRPr>
            </a:lvl1pPr>
          </a:lstStyle>
          <a:p>
            <a:r>
              <a:rPr lang="en-GB" sz="2800" i="1" dirty="0">
                <a:solidFill>
                  <a:srgbClr val="FFFF00"/>
                </a:solidFill>
                <a:latin typeface="Times New Roman" panose="02020603050405020304" pitchFamily="18" charset="0"/>
                <a:cs typeface="Times New Roman" panose="02020603050405020304" pitchFamily="18" charset="0"/>
              </a:rPr>
              <a:t>Oni Clement Olufayo</a:t>
            </a:r>
          </a:p>
          <a:p>
            <a:r>
              <a:rPr lang="en-GB" sz="2800" i="1" dirty="0">
                <a:solidFill>
                  <a:srgbClr val="FFFF00"/>
                </a:solidFill>
                <a:latin typeface="Times New Roman" panose="02020603050405020304" pitchFamily="18" charset="0"/>
                <a:cs typeface="Times New Roman" panose="02020603050405020304" pitchFamily="18" charset="0"/>
              </a:rPr>
              <a:t>Wang </a:t>
            </a:r>
            <a:r>
              <a:rPr lang="en-GB" sz="2800" i="1" dirty="0" err="1">
                <a:solidFill>
                  <a:srgbClr val="FFFF00"/>
                </a:solidFill>
                <a:latin typeface="Times New Roman" panose="02020603050405020304" pitchFamily="18" charset="0"/>
                <a:cs typeface="Times New Roman" panose="02020603050405020304" pitchFamily="18" charset="0"/>
              </a:rPr>
              <a:t>Haiying</a:t>
            </a:r>
            <a:endParaRPr lang="en-GB" sz="2800" i="1" dirty="0">
              <a:solidFill>
                <a:srgbClr val="FFFF00"/>
              </a:solidFill>
              <a:latin typeface="Times New Roman" panose="02020603050405020304" pitchFamily="18" charset="0"/>
              <a:cs typeface="Times New Roman" panose="02020603050405020304" pitchFamily="18" charset="0"/>
            </a:endParaRPr>
          </a:p>
          <a:p>
            <a:endParaRPr lang="en-GB" sz="2800" i="1" dirty="0">
              <a:solidFill>
                <a:srgbClr val="FFFF00"/>
              </a:solidFill>
              <a:latin typeface="Times New Roman" panose="02020603050405020304" pitchFamily="18" charset="0"/>
              <a:cs typeface="Times New Roman" panose="02020603050405020304" pitchFamily="18" charset="0"/>
            </a:endParaRPr>
          </a:p>
          <a:p>
            <a:r>
              <a:rPr lang="en-GB" sz="2800" i="1" dirty="0">
                <a:solidFill>
                  <a:srgbClr val="FFFF00"/>
                </a:solidFill>
                <a:latin typeface="Times New Roman" panose="02020603050405020304" pitchFamily="18" charset="0"/>
                <a:cs typeface="Times New Roman" panose="02020603050405020304" pitchFamily="18" charset="0"/>
              </a:rPr>
              <a:t>School of Computing, Ulster University</a:t>
            </a:r>
            <a:endParaRPr lang="en-US" sz="28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08383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DB102-47A0-4BB5-AA7C-04C684F0981F}"/>
              </a:ext>
            </a:extLst>
          </p:cNvPr>
          <p:cNvSpPr>
            <a:spLocks noGrp="1"/>
          </p:cNvSpPr>
          <p:nvPr>
            <p:ph type="title"/>
          </p:nvPr>
        </p:nvSpPr>
        <p:spPr>
          <a:xfrm>
            <a:off x="3660626" y="409633"/>
            <a:ext cx="4757331" cy="772528"/>
          </a:xfrm>
        </p:spPr>
        <p:txBody>
          <a:bodyPr>
            <a:normAutofit fontScale="90000"/>
          </a:bodyPr>
          <a:lstStyle/>
          <a:p>
            <a:r>
              <a:rPr lang="en-US" dirty="0">
                <a:solidFill>
                  <a:srgbClr val="0070C0"/>
                </a:solidFill>
              </a:rPr>
              <a:t>The (Rev3) strategy</a:t>
            </a:r>
          </a:p>
        </p:txBody>
      </p:sp>
      <p:sp>
        <p:nvSpPr>
          <p:cNvPr id="4" name="Content Placeholder 3">
            <a:extLst>
              <a:ext uri="{FF2B5EF4-FFF2-40B4-BE49-F238E27FC236}">
                <a16:creationId xmlns:a16="http://schemas.microsoft.com/office/drawing/2014/main" id="{F23BD347-D07F-BB9A-C131-655E78F152FA}"/>
              </a:ext>
            </a:extLst>
          </p:cNvPr>
          <p:cNvSpPr txBox="1">
            <a:spLocks/>
          </p:cNvSpPr>
          <p:nvPr/>
        </p:nvSpPr>
        <p:spPr>
          <a:xfrm>
            <a:off x="1850413" y="1947326"/>
            <a:ext cx="8731016" cy="3523385"/>
          </a:xfrm>
          <a:prstGeom prst="rect">
            <a:avLst/>
          </a:prstGeom>
          <a:solidFill>
            <a:schemeClr val="accent6">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prst="riblet"/>
          </a:sp3d>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endParaRPr lang="en-US" sz="1400" b="1" i="1" dirty="0">
              <a:solidFill>
                <a:srgbClr val="233881"/>
              </a:solidFill>
            </a:endParaRPr>
          </a:p>
          <a:p>
            <a:pPr marL="457200" lvl="1" indent="0" algn="just">
              <a:buNone/>
            </a:pPr>
            <a:r>
              <a:rPr lang="en-US" sz="2800" b="1" i="1" dirty="0">
                <a:solidFill>
                  <a:srgbClr val="233881"/>
                </a:solidFill>
              </a:rPr>
              <a:t>Rev3 commits the last two hit points to memory. If in contact with any, ‘</a:t>
            </a:r>
            <a:r>
              <a:rPr lang="en-US" sz="2800" b="1" i="1" dirty="0">
                <a:solidFill>
                  <a:srgbClr val="FF0000"/>
                </a:solidFill>
              </a:rPr>
              <a:t>follow-wall to a better take off</a:t>
            </a:r>
            <a:r>
              <a:rPr lang="en-US" sz="2800" b="1" i="1" dirty="0">
                <a:solidFill>
                  <a:srgbClr val="233881"/>
                </a:solidFill>
              </a:rPr>
              <a:t>’ at which the robot is closer to the goal than the saved points.</a:t>
            </a:r>
            <a:endParaRPr lang="en-US" b="1" i="1" dirty="0">
              <a:solidFill>
                <a:srgbClr val="233881"/>
              </a:solidFill>
            </a:endParaRPr>
          </a:p>
          <a:p>
            <a:pPr marL="457200" lvl="1" indent="0" algn="just">
              <a:buNone/>
            </a:pPr>
            <a:r>
              <a:rPr lang="en-US" sz="1900" b="1" i="1" dirty="0">
                <a:solidFill>
                  <a:srgbClr val="233881"/>
                </a:solidFill>
                <a:latin typeface="+mn-lt"/>
                <a:cs typeface="+mn-cs"/>
              </a:rPr>
              <a:t>...Could be used to improve the effectiveness of some existing algorithms.</a:t>
            </a:r>
          </a:p>
          <a:p>
            <a:pPr marL="457200" lvl="1" indent="0" algn="just">
              <a:buNone/>
            </a:pPr>
            <a:endParaRPr lang="en-US" sz="2800" b="1" i="1" dirty="0">
              <a:solidFill>
                <a:srgbClr val="233881"/>
              </a:solidFill>
            </a:endParaRPr>
          </a:p>
          <a:p>
            <a:pPr marL="457200" lvl="1" indent="0" algn="just">
              <a:buNone/>
            </a:pPr>
            <a:r>
              <a:rPr lang="en-US" sz="2800" b="1" i="1" dirty="0">
                <a:solidFill>
                  <a:srgbClr val="233881"/>
                </a:solidFill>
              </a:rPr>
              <a:t>Coming across the last hit point in the ‘follow-wall to a better take off’ state indicates ‘</a:t>
            </a:r>
            <a:r>
              <a:rPr lang="en-US" sz="2800" b="1" i="1" dirty="0">
                <a:solidFill>
                  <a:srgbClr val="FF0000"/>
                </a:solidFill>
              </a:rPr>
              <a:t>no navigable path</a:t>
            </a:r>
            <a:r>
              <a:rPr lang="en-US" sz="2800" b="1" i="1" dirty="0">
                <a:solidFill>
                  <a:srgbClr val="233881"/>
                </a:solidFill>
              </a:rPr>
              <a:t>’.</a:t>
            </a:r>
          </a:p>
        </p:txBody>
      </p:sp>
      <p:sp>
        <p:nvSpPr>
          <p:cNvPr id="5" name="Rectangle 4">
            <a:extLst>
              <a:ext uri="{FF2B5EF4-FFF2-40B4-BE49-F238E27FC236}">
                <a16:creationId xmlns:a16="http://schemas.microsoft.com/office/drawing/2014/main" id="{598E9969-F434-CA41-D486-180CB53A57DD}"/>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28664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E10C1-EDB1-0F71-5951-6C47363B8AEB}"/>
              </a:ext>
            </a:extLst>
          </p:cNvPr>
          <p:cNvSpPr>
            <a:spLocks noGrp="1"/>
          </p:cNvSpPr>
          <p:nvPr>
            <p:ph type="title"/>
          </p:nvPr>
        </p:nvSpPr>
        <p:spPr>
          <a:xfrm>
            <a:off x="3938475" y="29295"/>
            <a:ext cx="4447413" cy="935776"/>
          </a:xfrm>
        </p:spPr>
        <p:txBody>
          <a:bodyPr/>
          <a:lstStyle/>
          <a:p>
            <a:pPr algn="ctr"/>
            <a:r>
              <a:rPr lang="en-US" dirty="0">
                <a:solidFill>
                  <a:srgbClr val="0070C0"/>
                </a:solidFill>
              </a:rPr>
              <a:t>Comparison</a:t>
            </a:r>
            <a:endParaRPr lang="en-GB" dirty="0">
              <a:solidFill>
                <a:srgbClr val="0070C0"/>
              </a:solidFill>
            </a:endParaRPr>
          </a:p>
        </p:txBody>
      </p:sp>
      <p:sp>
        <p:nvSpPr>
          <p:cNvPr id="5" name="Content Placeholder 4">
            <a:extLst>
              <a:ext uri="{FF2B5EF4-FFF2-40B4-BE49-F238E27FC236}">
                <a16:creationId xmlns:a16="http://schemas.microsoft.com/office/drawing/2014/main" id="{90896AC5-54EF-7900-894C-0290F7079F3F}"/>
              </a:ext>
            </a:extLst>
          </p:cNvPr>
          <p:cNvSpPr>
            <a:spLocks noGrp="1"/>
          </p:cNvSpPr>
          <p:nvPr>
            <p:ph idx="18"/>
          </p:nvPr>
        </p:nvSpPr>
        <p:spPr>
          <a:xfrm>
            <a:off x="1414230" y="1350584"/>
            <a:ext cx="1828800" cy="465155"/>
          </a:xfrm>
          <a:solidFill>
            <a:srgbClr val="7030A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pPr algn="ctr"/>
            <a:r>
              <a:rPr lang="en-US" dirty="0">
                <a:solidFill>
                  <a:srgbClr val="FFFF00"/>
                </a:solidFill>
              </a:rPr>
              <a:t>Rev2</a:t>
            </a:r>
            <a:endParaRPr lang="en-GB" dirty="0">
              <a:solidFill>
                <a:srgbClr val="FFFF00"/>
              </a:solidFill>
            </a:endParaRPr>
          </a:p>
        </p:txBody>
      </p:sp>
      <p:sp>
        <p:nvSpPr>
          <p:cNvPr id="11" name="Slide Number Placeholder 10">
            <a:extLst>
              <a:ext uri="{FF2B5EF4-FFF2-40B4-BE49-F238E27FC236}">
                <a16:creationId xmlns:a16="http://schemas.microsoft.com/office/drawing/2014/main" id="{E32D1289-1800-DABD-A6E0-7CA8BD8D046F}"/>
              </a:ext>
            </a:extLst>
          </p:cNvPr>
          <p:cNvSpPr>
            <a:spLocks noGrp="1"/>
          </p:cNvSpPr>
          <p:nvPr>
            <p:ph type="sldNum" sz="quarter" idx="12"/>
          </p:nvPr>
        </p:nvSpPr>
        <p:spPr>
          <a:xfrm>
            <a:off x="9197965" y="6309686"/>
            <a:ext cx="979879" cy="4572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EF9944-A4F6-4C59-AEBD-678D6480B8EA}" type="slidenum">
              <a:rPr kumimoji="0" lang="en-GB" sz="1600" b="1" i="0" u="none" strike="noStrike" kern="1200" cap="none" spc="150" normalizeH="0" baseline="0" noProof="0" smtClean="0">
                <a:ln>
                  <a:noFill/>
                </a:ln>
                <a:solidFill>
                  <a:prstClr val="black">
                    <a:lumMod val="75000"/>
                    <a:lumOff val="25000"/>
                  </a:prstClr>
                </a:solidFill>
                <a:effectLst/>
                <a:uLnTx/>
                <a:uFillTx/>
                <a:latin typeface="Meiry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600" b="1" i="0" u="none" strike="noStrike" kern="1200" cap="none" spc="150" normalizeH="0" baseline="0" noProof="0" dirty="0">
              <a:ln>
                <a:noFill/>
              </a:ln>
              <a:solidFill>
                <a:prstClr val="black">
                  <a:lumMod val="75000"/>
                  <a:lumOff val="25000"/>
                </a:prstClr>
              </a:solidFill>
              <a:effectLst/>
              <a:uLnTx/>
              <a:uFillTx/>
              <a:latin typeface="Meiryo"/>
              <a:ea typeface="+mn-ea"/>
              <a:cs typeface="+mn-cs"/>
            </a:endParaRPr>
          </a:p>
        </p:txBody>
      </p:sp>
      <p:sp>
        <p:nvSpPr>
          <p:cNvPr id="33" name="TextBox 32">
            <a:extLst>
              <a:ext uri="{FF2B5EF4-FFF2-40B4-BE49-F238E27FC236}">
                <a16:creationId xmlns:a16="http://schemas.microsoft.com/office/drawing/2014/main" id="{76E6B746-8397-654E-16E4-8464C10BF8F4}"/>
              </a:ext>
            </a:extLst>
          </p:cNvPr>
          <p:cNvSpPr txBox="1"/>
          <p:nvPr/>
        </p:nvSpPr>
        <p:spPr>
          <a:xfrm>
            <a:off x="6162454" y="1844476"/>
            <a:ext cx="4681770" cy="5013850"/>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Meiryo"/>
              <a:ea typeface="+mn-ea"/>
              <a:cs typeface="+mn-cs"/>
            </a:endParaRPr>
          </a:p>
        </p:txBody>
      </p:sp>
      <p:sp>
        <p:nvSpPr>
          <p:cNvPr id="45" name="TextBox 44">
            <a:extLst>
              <a:ext uri="{FF2B5EF4-FFF2-40B4-BE49-F238E27FC236}">
                <a16:creationId xmlns:a16="http://schemas.microsoft.com/office/drawing/2014/main" id="{F860A99B-EFA6-EDE3-B8C8-7FF5C2BF622B}"/>
              </a:ext>
            </a:extLst>
          </p:cNvPr>
          <p:cNvSpPr txBox="1"/>
          <p:nvPr/>
        </p:nvSpPr>
        <p:spPr>
          <a:xfrm>
            <a:off x="1414230" y="1855577"/>
            <a:ext cx="4681770" cy="5013850"/>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Meiryo"/>
              <a:ea typeface="+mn-ea"/>
              <a:cs typeface="+mn-cs"/>
            </a:endParaRPr>
          </a:p>
        </p:txBody>
      </p:sp>
      <p:cxnSp>
        <p:nvCxnSpPr>
          <p:cNvPr id="47" name="Straight Arrow Connector 46">
            <a:extLst>
              <a:ext uri="{FF2B5EF4-FFF2-40B4-BE49-F238E27FC236}">
                <a16:creationId xmlns:a16="http://schemas.microsoft.com/office/drawing/2014/main" id="{4B468B64-8DE7-A4A5-83C3-7D44407733A9}"/>
              </a:ext>
            </a:extLst>
          </p:cNvPr>
          <p:cNvCxnSpPr/>
          <p:nvPr/>
        </p:nvCxnSpPr>
        <p:spPr>
          <a:xfrm flipV="1">
            <a:off x="4110051" y="3269737"/>
            <a:ext cx="0" cy="566928"/>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AE9CD8D8-114B-3B59-17BC-736B2B4AE95A}"/>
              </a:ext>
            </a:extLst>
          </p:cNvPr>
          <p:cNvCxnSpPr/>
          <p:nvPr/>
        </p:nvCxnSpPr>
        <p:spPr>
          <a:xfrm flipH="1">
            <a:off x="3009086" y="3276469"/>
            <a:ext cx="1033272"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CE06EFFB-2901-398D-37FB-8255D093E464}"/>
              </a:ext>
            </a:extLst>
          </p:cNvPr>
          <p:cNvCxnSpPr/>
          <p:nvPr/>
        </p:nvCxnSpPr>
        <p:spPr>
          <a:xfrm>
            <a:off x="3009086" y="3331740"/>
            <a:ext cx="0" cy="216647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F53E57B1-6709-8049-F68A-7DEA91BDFB21}"/>
              </a:ext>
            </a:extLst>
          </p:cNvPr>
          <p:cNvCxnSpPr/>
          <p:nvPr/>
        </p:nvCxnSpPr>
        <p:spPr>
          <a:xfrm flipV="1">
            <a:off x="8735690" y="3306691"/>
            <a:ext cx="0" cy="566928"/>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0B0F35C9-5ECC-A3B8-F173-E1E5F747ED90}"/>
              </a:ext>
            </a:extLst>
          </p:cNvPr>
          <p:cNvCxnSpPr/>
          <p:nvPr/>
        </p:nvCxnSpPr>
        <p:spPr>
          <a:xfrm flipH="1">
            <a:off x="7650986" y="3331740"/>
            <a:ext cx="1033272"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CA755401-0BD0-8D38-589D-E224FF7489D2}"/>
              </a:ext>
            </a:extLst>
          </p:cNvPr>
          <p:cNvCxnSpPr/>
          <p:nvPr/>
        </p:nvCxnSpPr>
        <p:spPr>
          <a:xfrm>
            <a:off x="7635996" y="3369366"/>
            <a:ext cx="0" cy="216647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5CD90E69-CFA0-44C3-1BFF-7B1843E932FF}"/>
              </a:ext>
            </a:extLst>
          </p:cNvPr>
          <p:cNvGrpSpPr/>
          <p:nvPr/>
        </p:nvGrpSpPr>
        <p:grpSpPr>
          <a:xfrm>
            <a:off x="7319235" y="3010672"/>
            <a:ext cx="2560320" cy="2840336"/>
            <a:chOff x="8690472" y="3010346"/>
            <a:chExt cx="2560320" cy="2840336"/>
          </a:xfrm>
        </p:grpSpPr>
        <p:sp>
          <p:nvSpPr>
            <p:cNvPr id="12" name="Rectangle 11">
              <a:extLst>
                <a:ext uri="{FF2B5EF4-FFF2-40B4-BE49-F238E27FC236}">
                  <a16:creationId xmlns:a16="http://schemas.microsoft.com/office/drawing/2014/main" id="{42723772-14E1-7003-1910-5E5DAAC46D2E}"/>
                </a:ext>
              </a:extLst>
            </p:cNvPr>
            <p:cNvSpPr/>
            <p:nvPr/>
          </p:nvSpPr>
          <p:spPr>
            <a:xfrm>
              <a:off x="8690472" y="3010347"/>
              <a:ext cx="256032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Rectangle 12">
              <a:extLst>
                <a:ext uri="{FF2B5EF4-FFF2-40B4-BE49-F238E27FC236}">
                  <a16:creationId xmlns:a16="http://schemas.microsoft.com/office/drawing/2014/main" id="{8EA340C5-C69E-097D-BA67-314F915A17F5}"/>
                </a:ext>
              </a:extLst>
            </p:cNvPr>
            <p:cNvSpPr/>
            <p:nvPr/>
          </p:nvSpPr>
          <p:spPr>
            <a:xfrm>
              <a:off x="8690472" y="3010346"/>
              <a:ext cx="240540" cy="283464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15" name="Rectangle 14">
              <a:extLst>
                <a:ext uri="{FF2B5EF4-FFF2-40B4-BE49-F238E27FC236}">
                  <a16:creationId xmlns:a16="http://schemas.microsoft.com/office/drawing/2014/main" id="{9A7DC673-6C67-0FB7-D806-559D25C3E6D8}"/>
                </a:ext>
              </a:extLst>
            </p:cNvPr>
            <p:cNvSpPr/>
            <p:nvPr/>
          </p:nvSpPr>
          <p:spPr>
            <a:xfrm>
              <a:off x="11010252" y="3020970"/>
              <a:ext cx="240540" cy="173736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6" name="Rectangle 15">
              <a:extLst>
                <a:ext uri="{FF2B5EF4-FFF2-40B4-BE49-F238E27FC236}">
                  <a16:creationId xmlns:a16="http://schemas.microsoft.com/office/drawing/2014/main" id="{22CE7C92-8126-7629-6C9D-C2EA79EE2545}"/>
                </a:ext>
              </a:extLst>
            </p:cNvPr>
            <p:cNvSpPr/>
            <p:nvPr/>
          </p:nvSpPr>
          <p:spPr>
            <a:xfrm>
              <a:off x="10058285" y="4556711"/>
              <a:ext cx="118872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17" name="Rectangle 16">
              <a:extLst>
                <a:ext uri="{FF2B5EF4-FFF2-40B4-BE49-F238E27FC236}">
                  <a16:creationId xmlns:a16="http://schemas.microsoft.com/office/drawing/2014/main" id="{192AFEB7-FF41-EA6B-DF25-162DFA7BB09F}"/>
                </a:ext>
              </a:extLst>
            </p:cNvPr>
            <p:cNvSpPr/>
            <p:nvPr/>
          </p:nvSpPr>
          <p:spPr>
            <a:xfrm>
              <a:off x="8690472" y="5622082"/>
              <a:ext cx="201168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grpSp>
      <p:grpSp>
        <p:nvGrpSpPr>
          <p:cNvPr id="76" name="Group 75">
            <a:extLst>
              <a:ext uri="{FF2B5EF4-FFF2-40B4-BE49-F238E27FC236}">
                <a16:creationId xmlns:a16="http://schemas.microsoft.com/office/drawing/2014/main" id="{F248301D-994E-8E9A-B663-982A4F093934}"/>
              </a:ext>
            </a:extLst>
          </p:cNvPr>
          <p:cNvGrpSpPr/>
          <p:nvPr/>
        </p:nvGrpSpPr>
        <p:grpSpPr>
          <a:xfrm>
            <a:off x="8701796" y="2186965"/>
            <a:ext cx="468609" cy="1995943"/>
            <a:chOff x="10073033" y="2186639"/>
            <a:chExt cx="468609" cy="1995943"/>
          </a:xfrm>
        </p:grpSpPr>
        <p:cxnSp>
          <p:nvCxnSpPr>
            <p:cNvPr id="19" name="Straight Arrow Connector 18">
              <a:extLst>
                <a:ext uri="{FF2B5EF4-FFF2-40B4-BE49-F238E27FC236}">
                  <a16:creationId xmlns:a16="http://schemas.microsoft.com/office/drawing/2014/main" id="{6919F2AA-4C68-B82D-5516-D932886C7976}"/>
                </a:ext>
              </a:extLst>
            </p:cNvPr>
            <p:cNvCxnSpPr/>
            <p:nvPr/>
          </p:nvCxnSpPr>
          <p:spPr>
            <a:xfrm flipV="1">
              <a:off x="10219469" y="2537255"/>
              <a:ext cx="0" cy="1255643"/>
            </a:xfrm>
            <a:prstGeom prst="straightConnector1">
              <a:avLst/>
            </a:prstGeom>
            <a:ln w="38100">
              <a:solidFill>
                <a:srgbClr val="92D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65FC461A-0A0C-F866-A6E1-B53C792A2410}"/>
                </a:ext>
              </a:extLst>
            </p:cNvPr>
            <p:cNvSpPr/>
            <p:nvPr/>
          </p:nvSpPr>
          <p:spPr>
            <a:xfrm>
              <a:off x="10164755" y="2442621"/>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21" name="Oval 20">
              <a:extLst>
                <a:ext uri="{FF2B5EF4-FFF2-40B4-BE49-F238E27FC236}">
                  <a16:creationId xmlns:a16="http://schemas.microsoft.com/office/drawing/2014/main" id="{4E25AA44-2618-5F1C-6CA0-668A28338D7B}"/>
                </a:ext>
              </a:extLst>
            </p:cNvPr>
            <p:cNvSpPr/>
            <p:nvPr/>
          </p:nvSpPr>
          <p:spPr>
            <a:xfrm>
              <a:off x="10173749" y="3814143"/>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26" name="TextBox 25">
              <a:extLst>
                <a:ext uri="{FF2B5EF4-FFF2-40B4-BE49-F238E27FC236}">
                  <a16:creationId xmlns:a16="http://schemas.microsoft.com/office/drawing/2014/main" id="{0A285F9E-B9CC-17D9-3F47-BFF830420725}"/>
                </a:ext>
              </a:extLst>
            </p:cNvPr>
            <p:cNvSpPr txBox="1"/>
            <p:nvPr/>
          </p:nvSpPr>
          <p:spPr>
            <a:xfrm>
              <a:off x="10106927" y="3905583"/>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S</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sp>
          <p:nvSpPr>
            <p:cNvPr id="27" name="TextBox 26">
              <a:extLst>
                <a:ext uri="{FF2B5EF4-FFF2-40B4-BE49-F238E27FC236}">
                  <a16:creationId xmlns:a16="http://schemas.microsoft.com/office/drawing/2014/main" id="{BB42EC62-8CF8-734F-FFEC-90F55029F39A}"/>
                </a:ext>
              </a:extLst>
            </p:cNvPr>
            <p:cNvSpPr txBox="1"/>
            <p:nvPr/>
          </p:nvSpPr>
          <p:spPr>
            <a:xfrm>
              <a:off x="10073033" y="2186639"/>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T</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grpSp>
      <p:cxnSp>
        <p:nvCxnSpPr>
          <p:cNvPr id="14" name="Straight Arrow Connector 13">
            <a:extLst>
              <a:ext uri="{FF2B5EF4-FFF2-40B4-BE49-F238E27FC236}">
                <a16:creationId xmlns:a16="http://schemas.microsoft.com/office/drawing/2014/main" id="{D7344D76-A646-996C-5757-E6E314487313}"/>
              </a:ext>
            </a:extLst>
          </p:cNvPr>
          <p:cNvCxnSpPr/>
          <p:nvPr/>
        </p:nvCxnSpPr>
        <p:spPr>
          <a:xfrm flipV="1">
            <a:off x="7733449" y="3401096"/>
            <a:ext cx="716025" cy="210312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B7B3517-868B-790B-F4CE-BB7C73238BFB}"/>
              </a:ext>
            </a:extLst>
          </p:cNvPr>
          <p:cNvCxnSpPr/>
          <p:nvPr/>
        </p:nvCxnSpPr>
        <p:spPr>
          <a:xfrm>
            <a:off x="8488591" y="3415844"/>
            <a:ext cx="22860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661D3C9-7279-D54A-BA53-43A5B3AB9485}"/>
              </a:ext>
            </a:extLst>
          </p:cNvPr>
          <p:cNvCxnSpPr/>
          <p:nvPr/>
        </p:nvCxnSpPr>
        <p:spPr>
          <a:xfrm>
            <a:off x="8746472" y="3415844"/>
            <a:ext cx="822960"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A47D501-C246-E724-E2DB-173008E8EBE1}"/>
              </a:ext>
            </a:extLst>
          </p:cNvPr>
          <p:cNvCxnSpPr/>
          <p:nvPr/>
        </p:nvCxnSpPr>
        <p:spPr>
          <a:xfrm>
            <a:off x="8675328" y="4893432"/>
            <a:ext cx="1280160"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D35E75C2-98B5-5373-4EB2-3020D6F6227E}"/>
              </a:ext>
            </a:extLst>
          </p:cNvPr>
          <p:cNvCxnSpPr/>
          <p:nvPr/>
        </p:nvCxnSpPr>
        <p:spPr>
          <a:xfrm>
            <a:off x="9567394" y="3429326"/>
            <a:ext cx="0" cy="105156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57159274-B2D6-D4BD-4EC4-97AE9277455D}"/>
              </a:ext>
            </a:extLst>
          </p:cNvPr>
          <p:cNvCxnSpPr/>
          <p:nvPr/>
        </p:nvCxnSpPr>
        <p:spPr>
          <a:xfrm flipH="1">
            <a:off x="8629608" y="4484607"/>
            <a:ext cx="914400"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95318819-260B-615A-19D2-50B1E6A3355D}"/>
              </a:ext>
            </a:extLst>
          </p:cNvPr>
          <p:cNvCxnSpPr/>
          <p:nvPr/>
        </p:nvCxnSpPr>
        <p:spPr>
          <a:xfrm>
            <a:off x="8599395" y="4527672"/>
            <a:ext cx="0" cy="36576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C1AB05E4-C441-95C9-FC8E-FC152E30373E}"/>
              </a:ext>
            </a:extLst>
          </p:cNvPr>
          <p:cNvCxnSpPr/>
          <p:nvPr/>
        </p:nvCxnSpPr>
        <p:spPr>
          <a:xfrm flipV="1">
            <a:off x="9984948" y="2956429"/>
            <a:ext cx="0" cy="192024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DBE736A6-0DAA-B20F-96F8-35D824ECF00B}"/>
              </a:ext>
            </a:extLst>
          </p:cNvPr>
          <p:cNvCxnSpPr/>
          <p:nvPr/>
        </p:nvCxnSpPr>
        <p:spPr>
          <a:xfrm flipH="1">
            <a:off x="9476787" y="2941681"/>
            <a:ext cx="457200"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nvGrpSpPr>
          <p:cNvPr id="73" name="Group 72">
            <a:extLst>
              <a:ext uri="{FF2B5EF4-FFF2-40B4-BE49-F238E27FC236}">
                <a16:creationId xmlns:a16="http://schemas.microsoft.com/office/drawing/2014/main" id="{54CA86CA-189A-810C-25B0-0F369A9DC1CF}"/>
              </a:ext>
            </a:extLst>
          </p:cNvPr>
          <p:cNvGrpSpPr/>
          <p:nvPr/>
        </p:nvGrpSpPr>
        <p:grpSpPr>
          <a:xfrm>
            <a:off x="2693596" y="2989590"/>
            <a:ext cx="2560320" cy="2840336"/>
            <a:chOff x="4064833" y="2989264"/>
            <a:chExt cx="2560320" cy="2840336"/>
          </a:xfrm>
        </p:grpSpPr>
        <p:sp>
          <p:nvSpPr>
            <p:cNvPr id="35" name="Rectangle 34">
              <a:extLst>
                <a:ext uri="{FF2B5EF4-FFF2-40B4-BE49-F238E27FC236}">
                  <a16:creationId xmlns:a16="http://schemas.microsoft.com/office/drawing/2014/main" id="{F382901D-A5EF-A429-85BA-A002BA1515A3}"/>
                </a:ext>
              </a:extLst>
            </p:cNvPr>
            <p:cNvSpPr/>
            <p:nvPr/>
          </p:nvSpPr>
          <p:spPr>
            <a:xfrm>
              <a:off x="4064833" y="2989265"/>
              <a:ext cx="256032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36" name="Rectangle 35">
              <a:extLst>
                <a:ext uri="{FF2B5EF4-FFF2-40B4-BE49-F238E27FC236}">
                  <a16:creationId xmlns:a16="http://schemas.microsoft.com/office/drawing/2014/main" id="{F9883EEA-C8DB-E9F0-D7CD-F388B319EF28}"/>
                </a:ext>
              </a:extLst>
            </p:cNvPr>
            <p:cNvSpPr/>
            <p:nvPr/>
          </p:nvSpPr>
          <p:spPr>
            <a:xfrm>
              <a:off x="4064833" y="2989264"/>
              <a:ext cx="240540" cy="283464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37" name="Rectangle 36">
              <a:extLst>
                <a:ext uri="{FF2B5EF4-FFF2-40B4-BE49-F238E27FC236}">
                  <a16:creationId xmlns:a16="http://schemas.microsoft.com/office/drawing/2014/main" id="{C14B22DB-F25C-2A39-26A1-B192945BCE7C}"/>
                </a:ext>
              </a:extLst>
            </p:cNvPr>
            <p:cNvSpPr/>
            <p:nvPr/>
          </p:nvSpPr>
          <p:spPr>
            <a:xfrm>
              <a:off x="6384613" y="2999888"/>
              <a:ext cx="240540" cy="173736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38" name="Rectangle 37">
              <a:extLst>
                <a:ext uri="{FF2B5EF4-FFF2-40B4-BE49-F238E27FC236}">
                  <a16:creationId xmlns:a16="http://schemas.microsoft.com/office/drawing/2014/main" id="{67062069-0067-0EE2-785D-9F10052C2F12}"/>
                </a:ext>
              </a:extLst>
            </p:cNvPr>
            <p:cNvSpPr/>
            <p:nvPr/>
          </p:nvSpPr>
          <p:spPr>
            <a:xfrm>
              <a:off x="5417414" y="4520639"/>
              <a:ext cx="118872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39" name="Rectangle 38">
              <a:extLst>
                <a:ext uri="{FF2B5EF4-FFF2-40B4-BE49-F238E27FC236}">
                  <a16:creationId xmlns:a16="http://schemas.microsoft.com/office/drawing/2014/main" id="{ED434654-092C-B49C-809E-D56F9AAC2C22}"/>
                </a:ext>
              </a:extLst>
            </p:cNvPr>
            <p:cNvSpPr/>
            <p:nvPr/>
          </p:nvSpPr>
          <p:spPr>
            <a:xfrm>
              <a:off x="4064833" y="5601000"/>
              <a:ext cx="201168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74" name="Group 73">
            <a:extLst>
              <a:ext uri="{FF2B5EF4-FFF2-40B4-BE49-F238E27FC236}">
                <a16:creationId xmlns:a16="http://schemas.microsoft.com/office/drawing/2014/main" id="{40047414-A5A0-585F-7BF8-071103F6EAFF}"/>
              </a:ext>
            </a:extLst>
          </p:cNvPr>
          <p:cNvGrpSpPr/>
          <p:nvPr/>
        </p:nvGrpSpPr>
        <p:grpSpPr>
          <a:xfrm>
            <a:off x="4076157" y="2165883"/>
            <a:ext cx="468609" cy="1995943"/>
            <a:chOff x="5447394" y="2165557"/>
            <a:chExt cx="468609" cy="1995943"/>
          </a:xfrm>
        </p:grpSpPr>
        <p:cxnSp>
          <p:nvCxnSpPr>
            <p:cNvPr id="40" name="Straight Arrow Connector 39">
              <a:extLst>
                <a:ext uri="{FF2B5EF4-FFF2-40B4-BE49-F238E27FC236}">
                  <a16:creationId xmlns:a16="http://schemas.microsoft.com/office/drawing/2014/main" id="{9AB97469-BB20-2812-0F20-391D7CFF1DFA}"/>
                </a:ext>
              </a:extLst>
            </p:cNvPr>
            <p:cNvCxnSpPr/>
            <p:nvPr/>
          </p:nvCxnSpPr>
          <p:spPr>
            <a:xfrm flipV="1">
              <a:off x="5593830" y="2516173"/>
              <a:ext cx="0" cy="1255643"/>
            </a:xfrm>
            <a:prstGeom prst="straightConnector1">
              <a:avLst/>
            </a:prstGeom>
            <a:ln w="38100">
              <a:solidFill>
                <a:srgbClr val="92D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08B6D8D5-331B-1EEA-E1A2-DD087EF0B1AF}"/>
                </a:ext>
              </a:extLst>
            </p:cNvPr>
            <p:cNvSpPr/>
            <p:nvPr/>
          </p:nvSpPr>
          <p:spPr>
            <a:xfrm>
              <a:off x="5539116" y="2421539"/>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42" name="Oval 41">
              <a:extLst>
                <a:ext uri="{FF2B5EF4-FFF2-40B4-BE49-F238E27FC236}">
                  <a16:creationId xmlns:a16="http://schemas.microsoft.com/office/drawing/2014/main" id="{51B5C780-BE73-6103-32E5-9DC3852CBFDD}"/>
                </a:ext>
              </a:extLst>
            </p:cNvPr>
            <p:cNvSpPr/>
            <p:nvPr/>
          </p:nvSpPr>
          <p:spPr>
            <a:xfrm>
              <a:off x="5548110" y="3793061"/>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43" name="TextBox 42">
              <a:extLst>
                <a:ext uri="{FF2B5EF4-FFF2-40B4-BE49-F238E27FC236}">
                  <a16:creationId xmlns:a16="http://schemas.microsoft.com/office/drawing/2014/main" id="{8D4C5130-1EFC-106D-5A23-AA441E922A68}"/>
                </a:ext>
              </a:extLst>
            </p:cNvPr>
            <p:cNvSpPr txBox="1"/>
            <p:nvPr/>
          </p:nvSpPr>
          <p:spPr>
            <a:xfrm>
              <a:off x="5481288" y="3884501"/>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S</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sp>
          <p:nvSpPr>
            <p:cNvPr id="44" name="TextBox 43">
              <a:extLst>
                <a:ext uri="{FF2B5EF4-FFF2-40B4-BE49-F238E27FC236}">
                  <a16:creationId xmlns:a16="http://schemas.microsoft.com/office/drawing/2014/main" id="{74770169-6D26-8D92-0AB8-747ED9BE3AE7}"/>
                </a:ext>
              </a:extLst>
            </p:cNvPr>
            <p:cNvSpPr txBox="1"/>
            <p:nvPr/>
          </p:nvSpPr>
          <p:spPr>
            <a:xfrm>
              <a:off x="5447394" y="2165557"/>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T</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grpSp>
      <p:cxnSp>
        <p:nvCxnSpPr>
          <p:cNvPr id="10" name="Straight Arrow Connector 9">
            <a:extLst>
              <a:ext uri="{FF2B5EF4-FFF2-40B4-BE49-F238E27FC236}">
                <a16:creationId xmlns:a16="http://schemas.microsoft.com/office/drawing/2014/main" id="{FFB0D5BE-2A0E-EF14-A26C-847A93F64D18}"/>
              </a:ext>
            </a:extLst>
          </p:cNvPr>
          <p:cNvCxnSpPr/>
          <p:nvPr/>
        </p:nvCxnSpPr>
        <p:spPr>
          <a:xfrm flipV="1">
            <a:off x="3068078" y="3369366"/>
            <a:ext cx="716025" cy="210312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66927B42-BAA7-3176-B88F-F8513EF1D3AA}"/>
              </a:ext>
            </a:extLst>
          </p:cNvPr>
          <p:cNvCxnSpPr/>
          <p:nvPr/>
        </p:nvCxnSpPr>
        <p:spPr>
          <a:xfrm flipV="1">
            <a:off x="3131990" y="3418530"/>
            <a:ext cx="716025" cy="2103120"/>
          </a:xfrm>
          <a:prstGeom prst="straightConnector1">
            <a:avLst/>
          </a:prstGeom>
          <a:ln w="28575">
            <a:solidFill>
              <a:srgbClr val="FFC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F5E9C8A9-79B5-131A-1274-3CA3E76973AD}"/>
              </a:ext>
            </a:extLst>
          </p:cNvPr>
          <p:cNvCxnSpPr/>
          <p:nvPr/>
        </p:nvCxnSpPr>
        <p:spPr>
          <a:xfrm>
            <a:off x="3851587" y="3367081"/>
            <a:ext cx="109728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7540EE9F-327C-704E-3E34-42F1ABEECC19}"/>
              </a:ext>
            </a:extLst>
          </p:cNvPr>
          <p:cNvCxnSpPr/>
          <p:nvPr/>
        </p:nvCxnSpPr>
        <p:spPr>
          <a:xfrm>
            <a:off x="4948867" y="3401096"/>
            <a:ext cx="0" cy="109728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5A5DBC7-9CC7-A0BC-F622-F5EFD99218E4}"/>
              </a:ext>
            </a:extLst>
          </p:cNvPr>
          <p:cNvCxnSpPr/>
          <p:nvPr/>
        </p:nvCxnSpPr>
        <p:spPr>
          <a:xfrm flipH="1" flipV="1">
            <a:off x="4495014" y="3246972"/>
            <a:ext cx="365760" cy="123444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13797B4-1D5D-67AE-6A77-91607F80443C}"/>
              </a:ext>
            </a:extLst>
          </p:cNvPr>
          <p:cNvCxnSpPr/>
          <p:nvPr/>
        </p:nvCxnSpPr>
        <p:spPr>
          <a:xfrm flipH="1">
            <a:off x="4200042" y="3271364"/>
            <a:ext cx="27432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6B1C5722-4279-AC18-650D-7F924EBFE24D}"/>
              </a:ext>
            </a:extLst>
          </p:cNvPr>
          <p:cNvCxnSpPr/>
          <p:nvPr/>
        </p:nvCxnSpPr>
        <p:spPr>
          <a:xfrm flipH="1">
            <a:off x="3102494" y="3325633"/>
            <a:ext cx="1033272" cy="0"/>
          </a:xfrm>
          <a:prstGeom prst="straightConnector1">
            <a:avLst/>
          </a:prstGeom>
          <a:ln w="28575">
            <a:solidFill>
              <a:srgbClr val="0070C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487A2DBF-D318-D6AC-D864-E46A865FB6CE}"/>
              </a:ext>
            </a:extLst>
          </p:cNvPr>
          <p:cNvCxnSpPr>
            <a:cxnSpLocks/>
          </p:cNvCxnSpPr>
          <p:nvPr/>
        </p:nvCxnSpPr>
        <p:spPr>
          <a:xfrm flipH="1" flipV="1">
            <a:off x="8908763" y="2534387"/>
            <a:ext cx="534766" cy="402669"/>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C1BDFC5-4DFC-DCE5-3802-E9246D83603B}"/>
              </a:ext>
            </a:extLst>
          </p:cNvPr>
          <p:cNvCxnSpPr/>
          <p:nvPr/>
        </p:nvCxnSpPr>
        <p:spPr>
          <a:xfrm>
            <a:off x="3072998" y="3395652"/>
            <a:ext cx="0" cy="2011680"/>
          </a:xfrm>
          <a:prstGeom prst="straightConnector1">
            <a:avLst/>
          </a:prstGeom>
          <a:ln w="28575">
            <a:solidFill>
              <a:srgbClr val="0070C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Content Placeholder 4">
            <a:extLst>
              <a:ext uri="{FF2B5EF4-FFF2-40B4-BE49-F238E27FC236}">
                <a16:creationId xmlns:a16="http://schemas.microsoft.com/office/drawing/2014/main" id="{01DC6C53-058A-4D77-6F05-525DDC56691E}"/>
              </a:ext>
            </a:extLst>
          </p:cNvPr>
          <p:cNvSpPr txBox="1">
            <a:spLocks/>
          </p:cNvSpPr>
          <p:nvPr/>
        </p:nvSpPr>
        <p:spPr>
          <a:xfrm>
            <a:off x="8991963" y="1335334"/>
            <a:ext cx="1828800" cy="465155"/>
          </a:xfrm>
          <a:prstGeom prst="rect">
            <a:avLst/>
          </a:prstGeom>
          <a:solidFill>
            <a:srgbClr val="7030A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lIns="109728" tIns="109728" rIns="109728" bIns="91440" rtlCol="0" anchor="t">
            <a:noAutofit/>
          </a:bodyPr>
          <a:lstStyle>
            <a:lvl1pPr marL="0" indent="0" algn="l" defTabSz="914400" rtl="0" eaLnBrk="1" latinLnBrk="0" hangingPunct="1">
              <a:lnSpc>
                <a:spcPct val="140000"/>
              </a:lnSpc>
              <a:spcBef>
                <a:spcPts val="930"/>
              </a:spcBef>
              <a:buFont typeface="Arial" panose="020B0604020202020204" pitchFamily="34" charset="0"/>
              <a:buNone/>
              <a:defRPr sz="20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0" marR="0" lvl="0" indent="0" algn="ctr" defTabSz="914400" rtl="0" eaLnBrk="1" fontAlgn="auto" latinLnBrk="0" hangingPunct="1">
              <a:lnSpc>
                <a:spcPct val="140000"/>
              </a:lnSpc>
              <a:spcBef>
                <a:spcPts val="930"/>
              </a:spcBef>
              <a:spcAft>
                <a:spcPts val="0"/>
              </a:spcAft>
              <a:buClrTx/>
              <a:buSzTx/>
              <a:buFont typeface="Arial" panose="020B0604020202020204" pitchFamily="34" charset="0"/>
              <a:buNone/>
              <a:tabLst/>
              <a:defRPr/>
            </a:pPr>
            <a:r>
              <a:rPr kumimoji="0" lang="en-US" sz="2000" b="1" i="0" u="none" strike="noStrike" kern="1200" cap="none" spc="150" normalizeH="0" baseline="0" noProof="0" dirty="0">
                <a:ln>
                  <a:noFill/>
                </a:ln>
                <a:solidFill>
                  <a:srgbClr val="FFFF00"/>
                </a:solidFill>
                <a:effectLst/>
                <a:uLnTx/>
                <a:uFillTx/>
                <a:latin typeface="Meiryo"/>
                <a:ea typeface="+mn-ea"/>
                <a:cs typeface="+mn-cs"/>
              </a:rPr>
              <a:t>Rev3</a:t>
            </a:r>
            <a:endParaRPr kumimoji="0" lang="en-GB" sz="2000" b="1" i="0" u="none" strike="noStrike" kern="1200" cap="none" spc="150" normalizeH="0" baseline="0" noProof="0" dirty="0">
              <a:ln>
                <a:noFill/>
              </a:ln>
              <a:solidFill>
                <a:srgbClr val="FFFF00"/>
              </a:solidFill>
              <a:effectLst/>
              <a:uLnTx/>
              <a:uFillTx/>
              <a:latin typeface="Meiryo"/>
              <a:ea typeface="+mn-ea"/>
              <a:cs typeface="+mn-cs"/>
            </a:endParaRPr>
          </a:p>
        </p:txBody>
      </p:sp>
      <p:sp>
        <p:nvSpPr>
          <p:cNvPr id="72" name="TextBox 71">
            <a:extLst>
              <a:ext uri="{FF2B5EF4-FFF2-40B4-BE49-F238E27FC236}">
                <a16:creationId xmlns:a16="http://schemas.microsoft.com/office/drawing/2014/main" id="{1FA3E21E-B6A1-3287-5564-092F13FE1FAF}"/>
              </a:ext>
            </a:extLst>
          </p:cNvPr>
          <p:cNvSpPr txBox="1"/>
          <p:nvPr/>
        </p:nvSpPr>
        <p:spPr>
          <a:xfrm>
            <a:off x="2448595" y="6342129"/>
            <a:ext cx="7427174" cy="523220"/>
          </a:xfrm>
          <a:prstGeom prst="rect">
            <a:avLst/>
          </a:prstGeom>
          <a:solidFill>
            <a:schemeClr val="bg1"/>
          </a:solidFill>
          <a:ln>
            <a:solidFill>
              <a:schemeClr val="tx1"/>
            </a:solidFill>
          </a:ln>
          <a:scene3d>
            <a:camera prst="orthographicFront"/>
            <a:lightRig rig="threePt" dir="t"/>
          </a:scene3d>
          <a:sp3d>
            <a:bevelT prst="convex"/>
          </a:sp3d>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C000"/>
                </a:solidFill>
                <a:effectLst/>
                <a:uLnTx/>
                <a:uFillTx/>
                <a:latin typeface="Meiryo"/>
                <a:ea typeface="+mn-ea"/>
                <a:cs typeface="+mn-cs"/>
              </a:rPr>
              <a:t>Go-to-point </a:t>
            </a:r>
            <a:r>
              <a:rPr kumimoji="0" lang="en-US" sz="1400" b="1" i="0" u="none" strike="noStrike" kern="1200" cap="none" spc="0" normalizeH="0" baseline="0" noProof="0" dirty="0">
                <a:ln>
                  <a:noFill/>
                </a:ln>
                <a:solidFill>
                  <a:srgbClr val="FFC000"/>
                </a:solidFill>
                <a:effectLst/>
                <a:uLnTx/>
                <a:uFillTx/>
                <a:latin typeface="Meiryo"/>
                <a:ea typeface="+mn-ea"/>
                <a:cs typeface="+mn-cs"/>
                <a:sym typeface="Wingdings" panose="05000000000000000000" pitchFamily="2" charset="2"/>
              </a:rPr>
              <a:t></a:t>
            </a:r>
            <a:r>
              <a:rPr kumimoji="0" lang="en-US" sz="1400" b="1" i="0" u="none" strike="noStrike" kern="1200" cap="none" spc="0" normalizeH="0" baseline="0" noProof="0" dirty="0">
                <a:ln>
                  <a:noFill/>
                </a:ln>
                <a:solidFill>
                  <a:prstClr val="black"/>
                </a:solidFill>
                <a:effectLst/>
                <a:uLnTx/>
                <a:uFillTx/>
                <a:latin typeface="Meiryo"/>
                <a:ea typeface="+mn-ea"/>
                <a:cs typeface="+mn-cs"/>
                <a:sym typeface="Wingdings" panose="05000000000000000000" pitchFamily="2" charset="2"/>
              </a:rPr>
              <a:t>,	</a:t>
            </a:r>
            <a:r>
              <a:rPr kumimoji="0" lang="en-US" sz="1400" b="1" i="0" u="none" strike="noStrike" kern="1200" cap="none" spc="0" normalizeH="0" baseline="0" noProof="0" dirty="0">
                <a:ln>
                  <a:noFill/>
                </a:ln>
                <a:solidFill>
                  <a:srgbClr val="0070C0"/>
                </a:solidFill>
                <a:effectLst/>
                <a:uLnTx/>
                <a:uFillTx/>
                <a:latin typeface="Meiryo"/>
                <a:ea typeface="+mn-ea"/>
                <a:cs typeface="+mn-cs"/>
                <a:sym typeface="Wingdings" panose="05000000000000000000" pitchFamily="2" charset="2"/>
              </a:rPr>
              <a:t>Wall-following </a:t>
            </a:r>
            <a:r>
              <a:rPr kumimoji="0" lang="en-US" sz="1400" b="1" i="0" u="none" strike="noStrike" kern="1200" cap="none" spc="0" normalizeH="0" baseline="0" noProof="0" dirty="0">
                <a:ln>
                  <a:noFill/>
                </a:ln>
                <a:solidFill>
                  <a:prstClr val="black"/>
                </a:solidFill>
                <a:effectLst/>
                <a:uLnTx/>
                <a:uFillTx/>
                <a:latin typeface="Meiryo"/>
                <a:ea typeface="+mn-ea"/>
                <a:cs typeface="+mn-cs"/>
                <a:sym typeface="Wingdings" panose="05000000000000000000" pitchFamily="2" charset="2"/>
              </a:rPr>
              <a:t>,	</a:t>
            </a:r>
            <a:r>
              <a:rPr kumimoji="0" lang="en-US" sz="1400" b="1" i="0" u="none" strike="noStrike" kern="1200" cap="none" spc="0" normalizeH="0" baseline="0" noProof="0" dirty="0">
                <a:ln>
                  <a:noFill/>
                </a:ln>
                <a:solidFill>
                  <a:srgbClr val="C00000"/>
                </a:solidFill>
                <a:effectLst/>
                <a:uLnTx/>
                <a:uFillTx/>
                <a:latin typeface="Meiryo"/>
                <a:ea typeface="+mn-ea"/>
                <a:cs typeface="+mn-cs"/>
                <a:sym typeface="Wingdings" panose="05000000000000000000" pitchFamily="2" charset="2"/>
              </a:rPr>
              <a:t>Wall-following-to-a-better-take-off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Meiryo"/>
                <a:ea typeface="+mn-ea"/>
                <a:cs typeface="+mn-cs"/>
                <a:sym typeface="Wingdings" panose="05000000000000000000" pitchFamily="2" charset="2"/>
              </a:rPr>
              <a:t>Trapped (repetition) - - -&gt; (broken arrows)</a:t>
            </a:r>
            <a:endParaRPr kumimoji="0" lang="en-GB" sz="1400" b="1" i="0" u="none" strike="noStrike" kern="1200" cap="none" spc="0" normalizeH="0" baseline="0" noProof="0" dirty="0">
              <a:ln>
                <a:noFill/>
              </a:ln>
              <a:solidFill>
                <a:prstClr val="black"/>
              </a:solidFill>
              <a:effectLst/>
              <a:uLnTx/>
              <a:uFillTx/>
              <a:latin typeface="Meiryo"/>
              <a:ea typeface="+mn-ea"/>
              <a:cs typeface="+mn-cs"/>
            </a:endParaRPr>
          </a:p>
        </p:txBody>
      </p:sp>
      <p:sp>
        <p:nvSpPr>
          <p:cNvPr id="18" name="Rectangle 17">
            <a:extLst>
              <a:ext uri="{FF2B5EF4-FFF2-40B4-BE49-F238E27FC236}">
                <a16:creationId xmlns:a16="http://schemas.microsoft.com/office/drawing/2014/main" id="{D1892E29-8331-A7D8-A178-24D77A0BF81B}"/>
              </a:ext>
            </a:extLst>
          </p:cNvPr>
          <p:cNvSpPr/>
          <p:nvPr/>
        </p:nvSpPr>
        <p:spPr>
          <a:xfrm>
            <a:off x="11047750" y="121011"/>
            <a:ext cx="1035736" cy="872264"/>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 name="Group 3">
            <a:extLst>
              <a:ext uri="{FF2B5EF4-FFF2-40B4-BE49-F238E27FC236}">
                <a16:creationId xmlns:a16="http://schemas.microsoft.com/office/drawing/2014/main" id="{B8A0C49D-E21D-D1EF-9674-F2746E8DCEC0}"/>
              </a:ext>
            </a:extLst>
          </p:cNvPr>
          <p:cNvGrpSpPr/>
          <p:nvPr/>
        </p:nvGrpSpPr>
        <p:grpSpPr>
          <a:xfrm>
            <a:off x="149902" y="121010"/>
            <a:ext cx="1463040" cy="914400"/>
            <a:chOff x="149902" y="121010"/>
            <a:chExt cx="1463040" cy="914400"/>
          </a:xfrm>
        </p:grpSpPr>
        <p:sp>
          <p:nvSpPr>
            <p:cNvPr id="23" name="Rectangle 22">
              <a:extLst>
                <a:ext uri="{FF2B5EF4-FFF2-40B4-BE49-F238E27FC236}">
                  <a16:creationId xmlns:a16="http://schemas.microsoft.com/office/drawing/2014/main" id="{8A79281D-F91E-DA50-0CF0-581EB57550EB}"/>
                </a:ext>
              </a:extLst>
            </p:cNvPr>
            <p:cNvSpPr/>
            <p:nvPr/>
          </p:nvSpPr>
          <p:spPr>
            <a:xfrm>
              <a:off x="149902" y="121010"/>
              <a:ext cx="1463040" cy="9144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Picture 27">
              <a:extLst>
                <a:ext uri="{FF2B5EF4-FFF2-40B4-BE49-F238E27FC236}">
                  <a16:creationId xmlns:a16="http://schemas.microsoft.com/office/drawing/2014/main" id="{26BEE4EA-D4F9-3A90-D8C8-61C7ECD7F93C}"/>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86479" y="214139"/>
              <a:ext cx="1371600" cy="752513"/>
            </a:xfrm>
            <a:prstGeom prst="rect">
              <a:avLst/>
            </a:prstGeom>
          </p:spPr>
        </p:pic>
      </p:grpSp>
      <p:sp>
        <p:nvSpPr>
          <p:cNvPr id="3" name="TextBox 2">
            <a:extLst>
              <a:ext uri="{FF2B5EF4-FFF2-40B4-BE49-F238E27FC236}">
                <a16:creationId xmlns:a16="http://schemas.microsoft.com/office/drawing/2014/main" id="{1C63D807-81BE-6934-71D6-17E79404DA88}"/>
              </a:ext>
            </a:extLst>
          </p:cNvPr>
          <p:cNvSpPr txBox="1"/>
          <p:nvPr/>
        </p:nvSpPr>
        <p:spPr>
          <a:xfrm>
            <a:off x="3918930" y="2954797"/>
            <a:ext cx="296915" cy="276999"/>
          </a:xfrm>
          <a:prstGeom prst="rect">
            <a:avLst/>
          </a:prstGeom>
          <a:solidFill>
            <a:srgbClr val="FF0000"/>
          </a:solid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chemeClr val="bg1"/>
                </a:solidFill>
                <a:latin typeface="Meiryo"/>
              </a:rPr>
              <a:t>F</a:t>
            </a:r>
            <a:endParaRPr kumimoji="0" lang="en-GB" sz="1200" b="1" i="0" u="none" strike="noStrike" kern="1200" cap="none" spc="0" normalizeH="0" baseline="0" noProof="0" dirty="0">
              <a:ln>
                <a:noFill/>
              </a:ln>
              <a:solidFill>
                <a:schemeClr val="bg1"/>
              </a:solidFill>
              <a:effectLst/>
              <a:uLnTx/>
              <a:uFillTx/>
              <a:latin typeface="Meiryo"/>
              <a:ea typeface="+mn-ea"/>
              <a:cs typeface="+mn-cs"/>
            </a:endParaRPr>
          </a:p>
        </p:txBody>
      </p:sp>
    </p:spTree>
    <p:extLst>
      <p:ext uri="{BB962C8B-B14F-4D97-AF65-F5344CB8AC3E}">
        <p14:creationId xmlns:p14="http://schemas.microsoft.com/office/powerpoint/2010/main" val="106551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8"/>
                                        </p:tgtEl>
                                        <p:attrNameLst>
                                          <p:attrName>style.visibility</p:attrName>
                                        </p:attrNameLst>
                                      </p:cBhvr>
                                      <p:to>
                                        <p:strVal val="visible"/>
                                      </p:to>
                                    </p:set>
                                    <p:anim calcmode="lin" valueType="num">
                                      <p:cBhvr additive="base">
                                        <p:cTn id="13" dur="500" fill="hold"/>
                                        <p:tgtEl>
                                          <p:spTgt spid="48"/>
                                        </p:tgtEl>
                                        <p:attrNameLst>
                                          <p:attrName>ppt_x</p:attrName>
                                        </p:attrNameLst>
                                      </p:cBhvr>
                                      <p:tavLst>
                                        <p:tav tm="0">
                                          <p:val>
                                            <p:strVal val="#ppt_x"/>
                                          </p:val>
                                        </p:tav>
                                        <p:tav tm="100000">
                                          <p:val>
                                            <p:strVal val="#ppt_x"/>
                                          </p:val>
                                        </p:tav>
                                      </p:tavLst>
                                    </p:anim>
                                    <p:anim calcmode="lin" valueType="num">
                                      <p:cBhvr additive="base">
                                        <p:cTn id="14"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nodeType="click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wheel(1)">
                                      <p:cBhvr>
                                        <p:cTn id="19" dur="2000"/>
                                        <p:tgtEl>
                                          <p:spTgt spid="50"/>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nodeType="clickEffect">
                                  <p:stCondLst>
                                    <p:cond delay="0"/>
                                  </p:stCondLst>
                                  <p:childTnLst>
                                    <p:set>
                                      <p:cBhvr>
                                        <p:cTn id="23" dur="1" fill="hold">
                                          <p:stCondLst>
                                            <p:cond delay="0"/>
                                          </p:stCondLst>
                                        </p:cTn>
                                        <p:tgtEl>
                                          <p:spTgt spid="51"/>
                                        </p:tgtEl>
                                        <p:attrNameLst>
                                          <p:attrName>style.visibility</p:attrName>
                                        </p:attrNameLst>
                                      </p:cBhvr>
                                      <p:to>
                                        <p:strVal val="visible"/>
                                      </p:to>
                                    </p:set>
                                    <p:animEffect transition="in" filter="wheel(1)">
                                      <p:cBhvr>
                                        <p:cTn id="24" dur="2000"/>
                                        <p:tgtEl>
                                          <p:spTgt spid="51"/>
                                        </p:tgtEl>
                                      </p:cBhvr>
                                    </p:animEffect>
                                  </p:childTnLst>
                                </p:cTn>
                              </p:par>
                            </p:childTnLst>
                          </p:cTn>
                        </p:par>
                      </p:childTnLst>
                    </p:cTn>
                  </p:par>
                  <p:par>
                    <p:cTn id="25" fill="hold">
                      <p:stCondLst>
                        <p:cond delay="indefinite"/>
                      </p:stCondLst>
                      <p:childTnLst>
                        <p:par>
                          <p:cTn id="26" fill="hold">
                            <p:stCondLst>
                              <p:cond delay="0"/>
                            </p:stCondLst>
                            <p:childTnLst>
                              <p:par>
                                <p:cTn id="27" presetID="18" presetClass="entr" presetSubtype="12" fill="hold" nodeType="click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strips(downLeft)">
                                      <p:cBhvr>
                                        <p:cTn id="29" dur="500"/>
                                        <p:tgtEl>
                                          <p:spTgt spid="53"/>
                                        </p:tgtEl>
                                      </p:cBhvr>
                                    </p:animEffect>
                                  </p:childTnLst>
                                </p:cTn>
                              </p:par>
                            </p:childTnLst>
                          </p:cTn>
                        </p:par>
                      </p:childTnLst>
                    </p:cTn>
                  </p:par>
                  <p:par>
                    <p:cTn id="30" fill="hold">
                      <p:stCondLst>
                        <p:cond delay="indefinite"/>
                      </p:stCondLst>
                      <p:childTnLst>
                        <p:par>
                          <p:cTn id="31" fill="hold">
                            <p:stCondLst>
                              <p:cond delay="0"/>
                            </p:stCondLst>
                            <p:childTnLst>
                              <p:par>
                                <p:cTn id="32" presetID="18" presetClass="entr" presetSubtype="12" fill="hold" nodeType="click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strips(downLeft)">
                                      <p:cBhvr>
                                        <p:cTn id="34" dur="500"/>
                                        <p:tgtEl>
                                          <p:spTgt spid="54"/>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wipe(down)">
                                      <p:cBhvr>
                                        <p:cTn id="39" dur="500"/>
                                        <p:tgtEl>
                                          <p:spTgt spid="10"/>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down)">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5" presetClass="entr" presetSubtype="10" fill="hold" nodeType="click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checkerboard(across)">
                                      <p:cBhvr>
                                        <p:cTn id="49" dur="500"/>
                                        <p:tgtEl>
                                          <p:spTgt spid="24"/>
                                        </p:tgtEl>
                                      </p:cBhvr>
                                    </p:animEffect>
                                  </p:childTnLst>
                                </p:cTn>
                              </p:par>
                            </p:childTnLst>
                          </p:cTn>
                        </p:par>
                      </p:childTnLst>
                    </p:cTn>
                  </p:par>
                  <p:par>
                    <p:cTn id="50" fill="hold">
                      <p:stCondLst>
                        <p:cond delay="indefinite"/>
                      </p:stCondLst>
                      <p:childTnLst>
                        <p:par>
                          <p:cTn id="51" fill="hold">
                            <p:stCondLst>
                              <p:cond delay="0"/>
                            </p:stCondLst>
                            <p:childTnLst>
                              <p:par>
                                <p:cTn id="52" presetID="5" presetClass="entr" presetSubtype="10" fill="hold" nodeType="click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checkerboard(across)">
                                      <p:cBhvr>
                                        <p:cTn id="54" dur="500"/>
                                        <p:tgtEl>
                                          <p:spTgt spid="25"/>
                                        </p:tgtEl>
                                      </p:cBhvr>
                                    </p:animEffect>
                                  </p:childTnLst>
                                </p:cTn>
                              </p:par>
                            </p:childTnLst>
                          </p:cTn>
                        </p:par>
                      </p:childTnLst>
                    </p:cTn>
                  </p:par>
                  <p:par>
                    <p:cTn id="55" fill="hold">
                      <p:stCondLst>
                        <p:cond delay="indefinite"/>
                      </p:stCondLst>
                      <p:childTnLst>
                        <p:par>
                          <p:cTn id="56" fill="hold">
                            <p:stCondLst>
                              <p:cond delay="0"/>
                            </p:stCondLst>
                            <p:childTnLst>
                              <p:par>
                                <p:cTn id="57" presetID="5" presetClass="entr" presetSubtype="10" fill="hold" nodeType="clickEffect">
                                  <p:stCondLst>
                                    <p:cond delay="0"/>
                                  </p:stCondLst>
                                  <p:childTnLst>
                                    <p:set>
                                      <p:cBhvr>
                                        <p:cTn id="58" dur="1" fill="hold">
                                          <p:stCondLst>
                                            <p:cond delay="0"/>
                                          </p:stCondLst>
                                        </p:cTn>
                                        <p:tgtEl>
                                          <p:spTgt spid="29"/>
                                        </p:tgtEl>
                                        <p:attrNameLst>
                                          <p:attrName>style.visibility</p:attrName>
                                        </p:attrNameLst>
                                      </p:cBhvr>
                                      <p:to>
                                        <p:strVal val="visible"/>
                                      </p:to>
                                    </p:set>
                                    <p:animEffect transition="in" filter="checkerboard(across)">
                                      <p:cBhvr>
                                        <p:cTn id="59" dur="500"/>
                                        <p:tgtEl>
                                          <p:spTgt spid="29"/>
                                        </p:tgtEl>
                                      </p:cBhvr>
                                    </p:animEffect>
                                  </p:childTnLst>
                                </p:cTn>
                              </p:par>
                            </p:childTnLst>
                          </p:cTn>
                        </p:par>
                      </p:childTnLst>
                    </p:cTn>
                  </p:par>
                  <p:par>
                    <p:cTn id="60" fill="hold">
                      <p:stCondLst>
                        <p:cond delay="indefinite"/>
                      </p:stCondLst>
                      <p:childTnLst>
                        <p:par>
                          <p:cTn id="61" fill="hold">
                            <p:stCondLst>
                              <p:cond delay="0"/>
                            </p:stCondLst>
                            <p:childTnLst>
                              <p:par>
                                <p:cTn id="62" presetID="18" presetClass="entr" presetSubtype="12" fill="hold" nodeType="clickEffect">
                                  <p:stCondLst>
                                    <p:cond delay="0"/>
                                  </p:stCondLst>
                                  <p:childTnLst>
                                    <p:set>
                                      <p:cBhvr>
                                        <p:cTn id="63" dur="1" fill="hold">
                                          <p:stCondLst>
                                            <p:cond delay="0"/>
                                          </p:stCondLst>
                                        </p:cTn>
                                        <p:tgtEl>
                                          <p:spTgt spid="32"/>
                                        </p:tgtEl>
                                        <p:attrNameLst>
                                          <p:attrName>style.visibility</p:attrName>
                                        </p:attrNameLst>
                                      </p:cBhvr>
                                      <p:to>
                                        <p:strVal val="visible"/>
                                      </p:to>
                                    </p:set>
                                    <p:animEffect transition="in" filter="strips(downLeft)">
                                      <p:cBhvr>
                                        <p:cTn id="64" dur="500"/>
                                        <p:tgtEl>
                                          <p:spTgt spid="32"/>
                                        </p:tgtEl>
                                      </p:cBhvr>
                                    </p:animEffect>
                                  </p:childTnLst>
                                </p:cTn>
                              </p:par>
                            </p:childTnLst>
                          </p:cTn>
                        </p:par>
                      </p:childTnLst>
                    </p:cTn>
                  </p:par>
                  <p:par>
                    <p:cTn id="65" fill="hold">
                      <p:stCondLst>
                        <p:cond delay="indefinite"/>
                      </p:stCondLst>
                      <p:childTnLst>
                        <p:par>
                          <p:cTn id="66" fill="hold">
                            <p:stCondLst>
                              <p:cond delay="0"/>
                            </p:stCondLst>
                            <p:childTnLst>
                              <p:par>
                                <p:cTn id="67" presetID="18" presetClass="entr" presetSubtype="12" fill="hold" nodeType="clickEffect">
                                  <p:stCondLst>
                                    <p:cond delay="0"/>
                                  </p:stCondLst>
                                  <p:childTnLst>
                                    <p:set>
                                      <p:cBhvr>
                                        <p:cTn id="68" dur="1" fill="hold">
                                          <p:stCondLst>
                                            <p:cond delay="0"/>
                                          </p:stCondLst>
                                        </p:cTn>
                                        <p:tgtEl>
                                          <p:spTgt spid="52"/>
                                        </p:tgtEl>
                                        <p:attrNameLst>
                                          <p:attrName>style.visibility</p:attrName>
                                        </p:attrNameLst>
                                      </p:cBhvr>
                                      <p:to>
                                        <p:strVal val="visible"/>
                                      </p:to>
                                    </p:set>
                                    <p:animEffect transition="in" filter="strips(downLeft)">
                                      <p:cBhvr>
                                        <p:cTn id="69" dur="500"/>
                                        <p:tgtEl>
                                          <p:spTgt spid="52"/>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4" fill="hold" nodeType="clickEffect">
                                  <p:stCondLst>
                                    <p:cond delay="0"/>
                                  </p:stCondLst>
                                  <p:childTnLst>
                                    <p:set>
                                      <p:cBhvr>
                                        <p:cTn id="73" dur="1" fill="hold">
                                          <p:stCondLst>
                                            <p:cond delay="0"/>
                                          </p:stCondLst>
                                        </p:cTn>
                                        <p:tgtEl>
                                          <p:spTgt spid="49"/>
                                        </p:tgtEl>
                                        <p:attrNameLst>
                                          <p:attrName>style.visibility</p:attrName>
                                        </p:attrNameLst>
                                      </p:cBhvr>
                                      <p:to>
                                        <p:strVal val="visible"/>
                                      </p:to>
                                    </p:set>
                                    <p:animEffect transition="in" filter="wipe(down)">
                                      <p:cBhvr>
                                        <p:cTn id="74" dur="500"/>
                                        <p:tgtEl>
                                          <p:spTgt spid="49"/>
                                        </p:tgtEl>
                                      </p:cBhvr>
                                    </p:animEffect>
                                  </p:childTnLst>
                                </p:cTn>
                              </p:par>
                            </p:childTnLst>
                          </p:cTn>
                        </p:par>
                      </p:childTnLst>
                    </p:cTn>
                  </p:par>
                  <p:par>
                    <p:cTn id="75" fill="hold">
                      <p:stCondLst>
                        <p:cond delay="indefinite"/>
                      </p:stCondLst>
                      <p:childTnLst>
                        <p:par>
                          <p:cTn id="76" fill="hold">
                            <p:stCondLst>
                              <p:cond delay="0"/>
                            </p:stCondLst>
                            <p:childTnLst>
                              <p:par>
                                <p:cTn id="77" presetID="18" presetClass="entr" presetSubtype="12" fill="hold" nodeType="clickEffect">
                                  <p:stCondLst>
                                    <p:cond delay="0"/>
                                  </p:stCondLst>
                                  <p:childTnLst>
                                    <p:set>
                                      <p:cBhvr>
                                        <p:cTn id="78" dur="1" fill="hold">
                                          <p:stCondLst>
                                            <p:cond delay="0"/>
                                          </p:stCondLst>
                                        </p:cTn>
                                        <p:tgtEl>
                                          <p:spTgt spid="59"/>
                                        </p:tgtEl>
                                        <p:attrNameLst>
                                          <p:attrName>style.visibility</p:attrName>
                                        </p:attrNameLst>
                                      </p:cBhvr>
                                      <p:to>
                                        <p:strVal val="visible"/>
                                      </p:to>
                                    </p:set>
                                    <p:animEffect transition="in" filter="strips(downLeft)">
                                      <p:cBhvr>
                                        <p:cTn id="79" dur="500"/>
                                        <p:tgtEl>
                                          <p:spTgt spid="59"/>
                                        </p:tgtEl>
                                      </p:cBhvr>
                                    </p:animEffect>
                                  </p:childTnLst>
                                </p:cTn>
                              </p:par>
                            </p:childTnLst>
                          </p:cTn>
                        </p:par>
                      </p:childTnLst>
                    </p:cTn>
                  </p:par>
                  <p:par>
                    <p:cTn id="80" fill="hold">
                      <p:stCondLst>
                        <p:cond delay="indefinite"/>
                      </p:stCondLst>
                      <p:childTnLst>
                        <p:par>
                          <p:cTn id="81" fill="hold">
                            <p:stCondLst>
                              <p:cond delay="0"/>
                            </p:stCondLst>
                            <p:childTnLst>
                              <p:par>
                                <p:cTn id="82" presetID="16" presetClass="entr" presetSubtype="21" fill="hold" nodeType="click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barn(inVertical)">
                                      <p:cBhvr>
                                        <p:cTn id="84" dur="500"/>
                                        <p:tgtEl>
                                          <p:spTgt spid="55"/>
                                        </p:tgtEl>
                                      </p:cBhvr>
                                    </p:animEffect>
                                  </p:childTnLst>
                                </p:cTn>
                              </p:par>
                            </p:childTnLst>
                          </p:cTn>
                        </p:par>
                      </p:childTnLst>
                    </p:cTn>
                  </p:par>
                  <p:par>
                    <p:cTn id="85" fill="hold">
                      <p:stCondLst>
                        <p:cond delay="indefinite"/>
                      </p:stCondLst>
                      <p:childTnLst>
                        <p:par>
                          <p:cTn id="86" fill="hold">
                            <p:stCondLst>
                              <p:cond delay="0"/>
                            </p:stCondLst>
                            <p:childTnLst>
                              <p:par>
                                <p:cTn id="87" presetID="16" presetClass="entr" presetSubtype="21" fill="hold" grpId="0" nodeType="clickEffect">
                                  <p:stCondLst>
                                    <p:cond delay="0"/>
                                  </p:stCondLst>
                                  <p:childTnLst>
                                    <p:set>
                                      <p:cBhvr>
                                        <p:cTn id="88" dur="1" fill="hold">
                                          <p:stCondLst>
                                            <p:cond delay="0"/>
                                          </p:stCondLst>
                                        </p:cTn>
                                        <p:tgtEl>
                                          <p:spTgt spid="3"/>
                                        </p:tgtEl>
                                        <p:attrNameLst>
                                          <p:attrName>style.visibility</p:attrName>
                                        </p:attrNameLst>
                                      </p:cBhvr>
                                      <p:to>
                                        <p:strVal val="visible"/>
                                      </p:to>
                                    </p:set>
                                    <p:animEffect transition="in" filter="barn(inVertical)">
                                      <p:cBhvr>
                                        <p:cTn id="89" dur="500"/>
                                        <p:tgtEl>
                                          <p:spTgt spid="3"/>
                                        </p:tgtEl>
                                      </p:cBhvr>
                                    </p:animEffect>
                                  </p:childTnLst>
                                </p:cTn>
                              </p:par>
                            </p:childTnLst>
                          </p:cTn>
                        </p:par>
                      </p:childTnLst>
                    </p:cTn>
                  </p:par>
                  <p:par>
                    <p:cTn id="90" fill="hold">
                      <p:stCondLst>
                        <p:cond delay="indefinite"/>
                      </p:stCondLst>
                      <p:childTnLst>
                        <p:par>
                          <p:cTn id="91" fill="hold">
                            <p:stCondLst>
                              <p:cond delay="0"/>
                            </p:stCondLst>
                            <p:childTnLst>
                              <p:par>
                                <p:cTn id="92" presetID="2" presetClass="entr" presetSubtype="2" fill="hold" nodeType="clickEffect">
                                  <p:stCondLst>
                                    <p:cond delay="0"/>
                                  </p:stCondLst>
                                  <p:childTnLst>
                                    <p:set>
                                      <p:cBhvr>
                                        <p:cTn id="93" dur="1" fill="hold">
                                          <p:stCondLst>
                                            <p:cond delay="0"/>
                                          </p:stCondLst>
                                        </p:cTn>
                                        <p:tgtEl>
                                          <p:spTgt spid="56"/>
                                        </p:tgtEl>
                                        <p:attrNameLst>
                                          <p:attrName>style.visibility</p:attrName>
                                        </p:attrNameLst>
                                      </p:cBhvr>
                                      <p:to>
                                        <p:strVal val="visible"/>
                                      </p:to>
                                    </p:set>
                                    <p:anim calcmode="lin" valueType="num">
                                      <p:cBhvr additive="base">
                                        <p:cTn id="94" dur="500" fill="hold"/>
                                        <p:tgtEl>
                                          <p:spTgt spid="56"/>
                                        </p:tgtEl>
                                        <p:attrNameLst>
                                          <p:attrName>ppt_x</p:attrName>
                                        </p:attrNameLst>
                                      </p:cBhvr>
                                      <p:tavLst>
                                        <p:tav tm="0">
                                          <p:val>
                                            <p:strVal val="1+#ppt_w/2"/>
                                          </p:val>
                                        </p:tav>
                                        <p:tav tm="100000">
                                          <p:val>
                                            <p:strVal val="#ppt_x"/>
                                          </p:val>
                                        </p:tav>
                                      </p:tavLst>
                                    </p:anim>
                                    <p:anim calcmode="lin" valueType="num">
                                      <p:cBhvr additive="base">
                                        <p:cTn id="95" dur="500" fill="hold"/>
                                        <p:tgtEl>
                                          <p:spTgt spid="56"/>
                                        </p:tgtEl>
                                        <p:attrNameLst>
                                          <p:attrName>ppt_y</p:attrName>
                                        </p:attrNameLst>
                                      </p:cBhvr>
                                      <p:tavLst>
                                        <p:tav tm="0">
                                          <p:val>
                                            <p:strVal val="#ppt_y"/>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2" presetClass="entr" presetSubtype="1" fill="hold" nodeType="clickEffect">
                                  <p:stCondLst>
                                    <p:cond delay="0"/>
                                  </p:stCondLst>
                                  <p:childTnLst>
                                    <p:set>
                                      <p:cBhvr>
                                        <p:cTn id="99" dur="1" fill="hold">
                                          <p:stCondLst>
                                            <p:cond delay="0"/>
                                          </p:stCondLst>
                                        </p:cTn>
                                        <p:tgtEl>
                                          <p:spTgt spid="67"/>
                                        </p:tgtEl>
                                        <p:attrNameLst>
                                          <p:attrName>style.visibility</p:attrName>
                                        </p:attrNameLst>
                                      </p:cBhvr>
                                      <p:to>
                                        <p:strVal val="visible"/>
                                      </p:to>
                                    </p:set>
                                    <p:anim calcmode="lin" valueType="num">
                                      <p:cBhvr additive="base">
                                        <p:cTn id="100" dur="500" fill="hold"/>
                                        <p:tgtEl>
                                          <p:spTgt spid="67"/>
                                        </p:tgtEl>
                                        <p:attrNameLst>
                                          <p:attrName>ppt_x</p:attrName>
                                        </p:attrNameLst>
                                      </p:cBhvr>
                                      <p:tavLst>
                                        <p:tav tm="0">
                                          <p:val>
                                            <p:strVal val="#ppt_x"/>
                                          </p:val>
                                        </p:tav>
                                        <p:tav tm="100000">
                                          <p:val>
                                            <p:strVal val="#ppt_x"/>
                                          </p:val>
                                        </p:tav>
                                      </p:tavLst>
                                    </p:anim>
                                    <p:anim calcmode="lin" valueType="num">
                                      <p:cBhvr additive="base">
                                        <p:cTn id="101" dur="500" fill="hold"/>
                                        <p:tgtEl>
                                          <p:spTgt spid="67"/>
                                        </p:tgtEl>
                                        <p:attrNameLst>
                                          <p:attrName>ppt_y</p:attrName>
                                        </p:attrNameLst>
                                      </p:cBhvr>
                                      <p:tavLst>
                                        <p:tav tm="0">
                                          <p:val>
                                            <p:strVal val="0-#ppt_h/2"/>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2" presetClass="entr" presetSubtype="12" fill="hold" nodeType="clickEffect">
                                  <p:stCondLst>
                                    <p:cond delay="0"/>
                                  </p:stCondLst>
                                  <p:childTnLst>
                                    <p:set>
                                      <p:cBhvr>
                                        <p:cTn id="105" dur="1" fill="hold">
                                          <p:stCondLst>
                                            <p:cond delay="0"/>
                                          </p:stCondLst>
                                        </p:cTn>
                                        <p:tgtEl>
                                          <p:spTgt spid="68"/>
                                        </p:tgtEl>
                                        <p:attrNameLst>
                                          <p:attrName>style.visibility</p:attrName>
                                        </p:attrNameLst>
                                      </p:cBhvr>
                                      <p:to>
                                        <p:strVal val="visible"/>
                                      </p:to>
                                    </p:set>
                                    <p:anim calcmode="lin" valueType="num">
                                      <p:cBhvr additive="base">
                                        <p:cTn id="106" dur="500" fill="hold"/>
                                        <p:tgtEl>
                                          <p:spTgt spid="68"/>
                                        </p:tgtEl>
                                        <p:attrNameLst>
                                          <p:attrName>ppt_x</p:attrName>
                                        </p:attrNameLst>
                                      </p:cBhvr>
                                      <p:tavLst>
                                        <p:tav tm="0">
                                          <p:val>
                                            <p:strVal val="0-#ppt_w/2"/>
                                          </p:val>
                                        </p:tav>
                                        <p:tav tm="100000">
                                          <p:val>
                                            <p:strVal val="#ppt_x"/>
                                          </p:val>
                                        </p:tav>
                                      </p:tavLst>
                                    </p:anim>
                                    <p:anim calcmode="lin" valueType="num">
                                      <p:cBhvr additive="base">
                                        <p:cTn id="107" dur="500" fill="hold"/>
                                        <p:tgtEl>
                                          <p:spTgt spid="68"/>
                                        </p:tgtEl>
                                        <p:attrNameLst>
                                          <p:attrName>ppt_y</p:attrName>
                                        </p:attrNameLst>
                                      </p:cBhvr>
                                      <p:tavLst>
                                        <p:tav tm="0">
                                          <p:val>
                                            <p:strVal val="1+#ppt_h/2"/>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2" presetClass="entr" presetSubtype="1" fill="hold" nodeType="clickEffect">
                                  <p:stCondLst>
                                    <p:cond delay="0"/>
                                  </p:stCondLst>
                                  <p:childTnLst>
                                    <p:set>
                                      <p:cBhvr>
                                        <p:cTn id="111" dur="1" fill="hold">
                                          <p:stCondLst>
                                            <p:cond delay="0"/>
                                          </p:stCondLst>
                                        </p:cTn>
                                        <p:tgtEl>
                                          <p:spTgt spid="60"/>
                                        </p:tgtEl>
                                        <p:attrNameLst>
                                          <p:attrName>style.visibility</p:attrName>
                                        </p:attrNameLst>
                                      </p:cBhvr>
                                      <p:to>
                                        <p:strVal val="visible"/>
                                      </p:to>
                                    </p:set>
                                    <p:anim calcmode="lin" valueType="num">
                                      <p:cBhvr additive="base">
                                        <p:cTn id="112" dur="500" fill="hold"/>
                                        <p:tgtEl>
                                          <p:spTgt spid="60"/>
                                        </p:tgtEl>
                                        <p:attrNameLst>
                                          <p:attrName>ppt_x</p:attrName>
                                        </p:attrNameLst>
                                      </p:cBhvr>
                                      <p:tavLst>
                                        <p:tav tm="0">
                                          <p:val>
                                            <p:strVal val="#ppt_x"/>
                                          </p:val>
                                        </p:tav>
                                        <p:tav tm="100000">
                                          <p:val>
                                            <p:strVal val="#ppt_x"/>
                                          </p:val>
                                        </p:tav>
                                      </p:tavLst>
                                    </p:anim>
                                    <p:anim calcmode="lin" valueType="num">
                                      <p:cBhvr additive="base">
                                        <p:cTn id="113" dur="500" fill="hold"/>
                                        <p:tgtEl>
                                          <p:spTgt spid="60"/>
                                        </p:tgtEl>
                                        <p:attrNameLst>
                                          <p:attrName>ppt_y</p:attrName>
                                        </p:attrNameLst>
                                      </p:cBhvr>
                                      <p:tavLst>
                                        <p:tav tm="0">
                                          <p:val>
                                            <p:strVal val="0-#ppt_h/2"/>
                                          </p:val>
                                        </p:tav>
                                        <p:tav tm="100000">
                                          <p:val>
                                            <p:strVal val="#ppt_y"/>
                                          </p:val>
                                        </p:tav>
                                      </p:tavLst>
                                    </p:anim>
                                  </p:childTnLst>
                                </p:cTn>
                              </p:par>
                            </p:childTnLst>
                          </p:cTn>
                        </p:par>
                      </p:childTnLst>
                    </p:cTn>
                  </p:par>
                  <p:par>
                    <p:cTn id="114" fill="hold">
                      <p:stCondLst>
                        <p:cond delay="indefinite"/>
                      </p:stCondLst>
                      <p:childTnLst>
                        <p:par>
                          <p:cTn id="115" fill="hold">
                            <p:stCondLst>
                              <p:cond delay="0"/>
                            </p:stCondLst>
                            <p:childTnLst>
                              <p:par>
                                <p:cTn id="116" presetID="2" presetClass="entr" presetSubtype="8" fill="hold" nodeType="clickEffect">
                                  <p:stCondLst>
                                    <p:cond delay="0"/>
                                  </p:stCondLst>
                                  <p:childTnLst>
                                    <p:set>
                                      <p:cBhvr>
                                        <p:cTn id="117" dur="1" fill="hold">
                                          <p:stCondLst>
                                            <p:cond delay="0"/>
                                          </p:stCondLst>
                                        </p:cTn>
                                        <p:tgtEl>
                                          <p:spTgt spid="61"/>
                                        </p:tgtEl>
                                        <p:attrNameLst>
                                          <p:attrName>style.visibility</p:attrName>
                                        </p:attrNameLst>
                                      </p:cBhvr>
                                      <p:to>
                                        <p:strVal val="visible"/>
                                      </p:to>
                                    </p:set>
                                    <p:anim calcmode="lin" valueType="num">
                                      <p:cBhvr additive="base">
                                        <p:cTn id="118" dur="500" fill="hold"/>
                                        <p:tgtEl>
                                          <p:spTgt spid="61"/>
                                        </p:tgtEl>
                                        <p:attrNameLst>
                                          <p:attrName>ppt_x</p:attrName>
                                        </p:attrNameLst>
                                      </p:cBhvr>
                                      <p:tavLst>
                                        <p:tav tm="0">
                                          <p:val>
                                            <p:strVal val="0-#ppt_w/2"/>
                                          </p:val>
                                        </p:tav>
                                        <p:tav tm="100000">
                                          <p:val>
                                            <p:strVal val="#ppt_x"/>
                                          </p:val>
                                        </p:tav>
                                      </p:tavLst>
                                    </p:anim>
                                    <p:anim calcmode="lin" valueType="num">
                                      <p:cBhvr additive="base">
                                        <p:cTn id="119" dur="500" fill="hold"/>
                                        <p:tgtEl>
                                          <p:spTgt spid="61"/>
                                        </p:tgtEl>
                                        <p:attrNameLst>
                                          <p:attrName>ppt_y</p:attrName>
                                        </p:attrNameLst>
                                      </p:cBhvr>
                                      <p:tavLst>
                                        <p:tav tm="0">
                                          <p:val>
                                            <p:strVal val="#ppt_y"/>
                                          </p:val>
                                        </p:tav>
                                        <p:tav tm="100000">
                                          <p:val>
                                            <p:strVal val="#ppt_y"/>
                                          </p:val>
                                        </p:tav>
                                      </p:tavLst>
                                    </p:anim>
                                  </p:childTnLst>
                                </p:cTn>
                              </p:par>
                            </p:childTnLst>
                          </p:cTn>
                        </p:par>
                      </p:childTnLst>
                    </p:cTn>
                  </p:par>
                  <p:par>
                    <p:cTn id="120" fill="hold">
                      <p:stCondLst>
                        <p:cond delay="indefinite"/>
                      </p:stCondLst>
                      <p:childTnLst>
                        <p:par>
                          <p:cTn id="121" fill="hold">
                            <p:stCondLst>
                              <p:cond delay="0"/>
                            </p:stCondLst>
                            <p:childTnLst>
                              <p:par>
                                <p:cTn id="122" presetID="2" presetClass="entr" presetSubtype="4" fill="hold" nodeType="clickEffect">
                                  <p:stCondLst>
                                    <p:cond delay="0"/>
                                  </p:stCondLst>
                                  <p:childTnLst>
                                    <p:set>
                                      <p:cBhvr>
                                        <p:cTn id="123" dur="1" fill="hold">
                                          <p:stCondLst>
                                            <p:cond delay="0"/>
                                          </p:stCondLst>
                                        </p:cTn>
                                        <p:tgtEl>
                                          <p:spTgt spid="62"/>
                                        </p:tgtEl>
                                        <p:attrNameLst>
                                          <p:attrName>style.visibility</p:attrName>
                                        </p:attrNameLst>
                                      </p:cBhvr>
                                      <p:to>
                                        <p:strVal val="visible"/>
                                      </p:to>
                                    </p:set>
                                    <p:anim calcmode="lin" valueType="num">
                                      <p:cBhvr additive="base">
                                        <p:cTn id="124" dur="500" fill="hold"/>
                                        <p:tgtEl>
                                          <p:spTgt spid="62"/>
                                        </p:tgtEl>
                                        <p:attrNameLst>
                                          <p:attrName>ppt_x</p:attrName>
                                        </p:attrNameLst>
                                      </p:cBhvr>
                                      <p:tavLst>
                                        <p:tav tm="0">
                                          <p:val>
                                            <p:strVal val="#ppt_x"/>
                                          </p:val>
                                        </p:tav>
                                        <p:tav tm="100000">
                                          <p:val>
                                            <p:strVal val="#ppt_x"/>
                                          </p:val>
                                        </p:tav>
                                      </p:tavLst>
                                    </p:anim>
                                    <p:anim calcmode="lin" valueType="num">
                                      <p:cBhvr additive="base">
                                        <p:cTn id="125" dur="500" fill="hold"/>
                                        <p:tgtEl>
                                          <p:spTgt spid="62"/>
                                        </p:tgtEl>
                                        <p:attrNameLst>
                                          <p:attrName>ppt_y</p:attrName>
                                        </p:attrNameLst>
                                      </p:cBhvr>
                                      <p:tavLst>
                                        <p:tav tm="0">
                                          <p:val>
                                            <p:strVal val="1+#ppt_h/2"/>
                                          </p:val>
                                        </p:tav>
                                        <p:tav tm="100000">
                                          <p:val>
                                            <p:strVal val="#ppt_y"/>
                                          </p:val>
                                        </p:tav>
                                      </p:tavLst>
                                    </p:anim>
                                  </p:childTnLst>
                                </p:cTn>
                              </p:par>
                            </p:childTnLst>
                          </p:cTn>
                        </p:par>
                      </p:childTnLst>
                    </p:cTn>
                  </p:par>
                  <p:par>
                    <p:cTn id="126" fill="hold">
                      <p:stCondLst>
                        <p:cond delay="indefinite"/>
                      </p:stCondLst>
                      <p:childTnLst>
                        <p:par>
                          <p:cTn id="127" fill="hold">
                            <p:stCondLst>
                              <p:cond delay="0"/>
                            </p:stCondLst>
                            <p:childTnLst>
                              <p:par>
                                <p:cTn id="128" presetID="2" presetClass="entr" presetSubtype="2" fill="hold" nodeType="clickEffect">
                                  <p:stCondLst>
                                    <p:cond delay="0"/>
                                  </p:stCondLst>
                                  <p:childTnLst>
                                    <p:set>
                                      <p:cBhvr>
                                        <p:cTn id="129" dur="1" fill="hold">
                                          <p:stCondLst>
                                            <p:cond delay="0"/>
                                          </p:stCondLst>
                                        </p:cTn>
                                        <p:tgtEl>
                                          <p:spTgt spid="63"/>
                                        </p:tgtEl>
                                        <p:attrNameLst>
                                          <p:attrName>style.visibility</p:attrName>
                                        </p:attrNameLst>
                                      </p:cBhvr>
                                      <p:to>
                                        <p:strVal val="visible"/>
                                      </p:to>
                                    </p:set>
                                    <p:anim calcmode="lin" valueType="num">
                                      <p:cBhvr additive="base">
                                        <p:cTn id="130" dur="500" fill="hold"/>
                                        <p:tgtEl>
                                          <p:spTgt spid="63"/>
                                        </p:tgtEl>
                                        <p:attrNameLst>
                                          <p:attrName>ppt_x</p:attrName>
                                        </p:attrNameLst>
                                      </p:cBhvr>
                                      <p:tavLst>
                                        <p:tav tm="0">
                                          <p:val>
                                            <p:strVal val="1+#ppt_w/2"/>
                                          </p:val>
                                        </p:tav>
                                        <p:tav tm="100000">
                                          <p:val>
                                            <p:strVal val="#ppt_x"/>
                                          </p:val>
                                        </p:tav>
                                      </p:tavLst>
                                    </p:anim>
                                    <p:anim calcmode="lin" valueType="num">
                                      <p:cBhvr additive="base">
                                        <p:cTn id="131" dur="500" fill="hold"/>
                                        <p:tgtEl>
                                          <p:spTgt spid="63"/>
                                        </p:tgtEl>
                                        <p:attrNameLst>
                                          <p:attrName>ppt_y</p:attrName>
                                        </p:attrNameLst>
                                      </p:cBhvr>
                                      <p:tavLst>
                                        <p:tav tm="0">
                                          <p:val>
                                            <p:strVal val="#ppt_y"/>
                                          </p:val>
                                        </p:tav>
                                        <p:tav tm="100000">
                                          <p:val>
                                            <p:strVal val="#ppt_y"/>
                                          </p:val>
                                        </p:tav>
                                      </p:tavLst>
                                    </p:anim>
                                  </p:childTnLst>
                                </p:cTn>
                              </p:par>
                            </p:childTnLst>
                          </p:cTn>
                        </p:par>
                      </p:childTnLst>
                    </p:cTn>
                  </p:par>
                  <p:par>
                    <p:cTn id="132" fill="hold">
                      <p:stCondLst>
                        <p:cond delay="indefinite"/>
                      </p:stCondLst>
                      <p:childTnLst>
                        <p:par>
                          <p:cTn id="133" fill="hold">
                            <p:stCondLst>
                              <p:cond delay="0"/>
                            </p:stCondLst>
                            <p:childTnLst>
                              <p:par>
                                <p:cTn id="134" presetID="2" presetClass="entr" presetSubtype="6" fill="hold" nodeType="clickEffect">
                                  <p:stCondLst>
                                    <p:cond delay="0"/>
                                  </p:stCondLst>
                                  <p:childTnLst>
                                    <p:set>
                                      <p:cBhvr>
                                        <p:cTn id="135" dur="1" fill="hold">
                                          <p:stCondLst>
                                            <p:cond delay="0"/>
                                          </p:stCondLst>
                                        </p:cTn>
                                        <p:tgtEl>
                                          <p:spTgt spid="65"/>
                                        </p:tgtEl>
                                        <p:attrNameLst>
                                          <p:attrName>style.visibility</p:attrName>
                                        </p:attrNameLst>
                                      </p:cBhvr>
                                      <p:to>
                                        <p:strVal val="visible"/>
                                      </p:to>
                                    </p:set>
                                    <p:anim calcmode="lin" valueType="num">
                                      <p:cBhvr additive="base">
                                        <p:cTn id="136" dur="500" fill="hold"/>
                                        <p:tgtEl>
                                          <p:spTgt spid="65"/>
                                        </p:tgtEl>
                                        <p:attrNameLst>
                                          <p:attrName>ppt_x</p:attrName>
                                        </p:attrNameLst>
                                      </p:cBhvr>
                                      <p:tavLst>
                                        <p:tav tm="0">
                                          <p:val>
                                            <p:strVal val="1+#ppt_w/2"/>
                                          </p:val>
                                        </p:tav>
                                        <p:tav tm="100000">
                                          <p:val>
                                            <p:strVal val="#ppt_x"/>
                                          </p:val>
                                        </p:tav>
                                      </p:tavLst>
                                    </p:anim>
                                    <p:anim calcmode="lin" valueType="num">
                                      <p:cBhvr additive="base">
                                        <p:cTn id="137" dur="500" fill="hold"/>
                                        <p:tgtEl>
                                          <p:spTgt spid="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2F667-0E9C-2F1D-5223-9B6B41D9A49E}"/>
              </a:ext>
            </a:extLst>
          </p:cNvPr>
          <p:cNvSpPr>
            <a:spLocks noGrp="1"/>
          </p:cNvSpPr>
          <p:nvPr>
            <p:ph type="title"/>
          </p:nvPr>
        </p:nvSpPr>
        <p:spPr>
          <a:xfrm>
            <a:off x="3043036" y="53201"/>
            <a:ext cx="5722439" cy="935776"/>
          </a:xfrm>
        </p:spPr>
        <p:txBody>
          <a:bodyPr/>
          <a:lstStyle/>
          <a:p>
            <a:pPr algn="ctr"/>
            <a:r>
              <a:rPr lang="en-US" dirty="0">
                <a:solidFill>
                  <a:srgbClr val="0070C0"/>
                </a:solidFill>
              </a:rPr>
              <a:t>Another instance</a:t>
            </a:r>
            <a:endParaRPr lang="en-GB" dirty="0">
              <a:solidFill>
                <a:srgbClr val="0070C0"/>
              </a:solidFill>
            </a:endParaRPr>
          </a:p>
        </p:txBody>
      </p:sp>
      <p:sp>
        <p:nvSpPr>
          <p:cNvPr id="11" name="Slide Number Placeholder 10">
            <a:extLst>
              <a:ext uri="{FF2B5EF4-FFF2-40B4-BE49-F238E27FC236}">
                <a16:creationId xmlns:a16="http://schemas.microsoft.com/office/drawing/2014/main" id="{6EEC0323-8686-769E-72A9-2A06E620328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EF9944-A4F6-4C59-AEBD-678D6480B8EA}" type="slidenum">
              <a:rPr kumimoji="0" lang="en-GB" sz="1600" b="1" i="0" u="none" strike="noStrike" kern="1200" cap="none" spc="150" normalizeH="0" baseline="0" noProof="0" smtClean="0">
                <a:ln>
                  <a:noFill/>
                </a:ln>
                <a:solidFill>
                  <a:prstClr val="black">
                    <a:lumMod val="75000"/>
                    <a:lumOff val="25000"/>
                  </a:prstClr>
                </a:solidFill>
                <a:effectLst/>
                <a:uLnTx/>
                <a:uFillTx/>
                <a:latin typeface="Meiry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600" b="1" i="0" u="none" strike="noStrike" kern="1200" cap="none" spc="150" normalizeH="0" baseline="0" noProof="0" dirty="0">
              <a:ln>
                <a:noFill/>
              </a:ln>
              <a:solidFill>
                <a:prstClr val="black">
                  <a:lumMod val="75000"/>
                  <a:lumOff val="25000"/>
                </a:prstClr>
              </a:solidFill>
              <a:effectLst/>
              <a:uLnTx/>
              <a:uFillTx/>
              <a:latin typeface="Meiryo"/>
              <a:ea typeface="+mn-ea"/>
              <a:cs typeface="+mn-cs"/>
            </a:endParaRPr>
          </a:p>
        </p:txBody>
      </p:sp>
      <p:sp>
        <p:nvSpPr>
          <p:cNvPr id="12" name="Content Placeholder 4">
            <a:extLst>
              <a:ext uri="{FF2B5EF4-FFF2-40B4-BE49-F238E27FC236}">
                <a16:creationId xmlns:a16="http://schemas.microsoft.com/office/drawing/2014/main" id="{3C4182E2-64BD-97B3-21AF-B142B7D263E9}"/>
              </a:ext>
            </a:extLst>
          </p:cNvPr>
          <p:cNvSpPr txBox="1">
            <a:spLocks/>
          </p:cNvSpPr>
          <p:nvPr/>
        </p:nvSpPr>
        <p:spPr>
          <a:xfrm>
            <a:off x="0" y="1363690"/>
            <a:ext cx="1828800" cy="465155"/>
          </a:xfrm>
          <a:prstGeom prst="rect">
            <a:avLst/>
          </a:prstGeom>
          <a:solidFill>
            <a:srgbClr val="7030A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lIns="109728" tIns="109728" rIns="109728" bIns="91440" rtlCol="0" anchor="t">
            <a:noAutofit/>
          </a:bodyPr>
          <a:lstStyle>
            <a:lvl1pPr marL="0" indent="0" algn="l" defTabSz="914400" rtl="0" eaLnBrk="1" latinLnBrk="0" hangingPunct="1">
              <a:lnSpc>
                <a:spcPct val="140000"/>
              </a:lnSpc>
              <a:spcBef>
                <a:spcPts val="930"/>
              </a:spcBef>
              <a:buFont typeface="Arial" panose="020B0604020202020204" pitchFamily="34" charset="0"/>
              <a:buNone/>
              <a:defRPr sz="20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0" marR="0" lvl="0" indent="0" algn="ctr" defTabSz="914400" rtl="0" eaLnBrk="1" fontAlgn="auto" latinLnBrk="0" hangingPunct="1">
              <a:lnSpc>
                <a:spcPct val="140000"/>
              </a:lnSpc>
              <a:spcBef>
                <a:spcPts val="930"/>
              </a:spcBef>
              <a:spcAft>
                <a:spcPts val="0"/>
              </a:spcAft>
              <a:buClrTx/>
              <a:buSzTx/>
              <a:buFont typeface="Arial" panose="020B0604020202020204" pitchFamily="34" charset="0"/>
              <a:buNone/>
              <a:tabLst/>
              <a:defRPr/>
            </a:pPr>
            <a:r>
              <a:rPr kumimoji="0" lang="en-US" sz="2000" b="1" i="0" u="none" strike="noStrike" kern="1200" cap="none" spc="150" normalizeH="0" baseline="0" noProof="0" dirty="0">
                <a:ln>
                  <a:noFill/>
                </a:ln>
                <a:solidFill>
                  <a:srgbClr val="FFFF00"/>
                </a:solidFill>
                <a:effectLst/>
                <a:uLnTx/>
                <a:uFillTx/>
                <a:latin typeface="Meiryo"/>
                <a:ea typeface="+mn-ea"/>
                <a:cs typeface="+mn-cs"/>
              </a:rPr>
              <a:t>Rev2</a:t>
            </a:r>
            <a:endParaRPr kumimoji="0" lang="en-GB" sz="2000" b="1" i="0" u="none" strike="noStrike" kern="1200" cap="none" spc="150" normalizeH="0" baseline="0" noProof="0" dirty="0">
              <a:ln>
                <a:noFill/>
              </a:ln>
              <a:solidFill>
                <a:srgbClr val="FFFF00"/>
              </a:solidFill>
              <a:effectLst/>
              <a:uLnTx/>
              <a:uFillTx/>
              <a:latin typeface="Meiryo"/>
              <a:ea typeface="+mn-ea"/>
              <a:cs typeface="+mn-cs"/>
            </a:endParaRPr>
          </a:p>
        </p:txBody>
      </p:sp>
      <p:sp>
        <p:nvSpPr>
          <p:cNvPr id="13" name="Content Placeholder 4">
            <a:extLst>
              <a:ext uri="{FF2B5EF4-FFF2-40B4-BE49-F238E27FC236}">
                <a16:creationId xmlns:a16="http://schemas.microsoft.com/office/drawing/2014/main" id="{E3BE78F3-200E-E7D8-AFA4-70F96EB7B4C7}"/>
              </a:ext>
            </a:extLst>
          </p:cNvPr>
          <p:cNvSpPr txBox="1">
            <a:spLocks/>
          </p:cNvSpPr>
          <p:nvPr/>
        </p:nvSpPr>
        <p:spPr>
          <a:xfrm>
            <a:off x="10363200" y="1363691"/>
            <a:ext cx="1828800" cy="465155"/>
          </a:xfrm>
          <a:prstGeom prst="rect">
            <a:avLst/>
          </a:prstGeom>
          <a:solidFill>
            <a:srgbClr val="7030A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lIns="109728" tIns="109728" rIns="109728" bIns="91440" rtlCol="0" anchor="t">
            <a:noAutofit/>
          </a:bodyPr>
          <a:lstStyle>
            <a:lvl1pPr marL="0" indent="0" algn="l" defTabSz="914400" rtl="0" eaLnBrk="1" latinLnBrk="0" hangingPunct="1">
              <a:lnSpc>
                <a:spcPct val="140000"/>
              </a:lnSpc>
              <a:spcBef>
                <a:spcPts val="930"/>
              </a:spcBef>
              <a:buFont typeface="Arial" panose="020B0604020202020204" pitchFamily="34" charset="0"/>
              <a:buNone/>
              <a:defRPr sz="20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0" marR="0" lvl="0" indent="0" algn="ctr" defTabSz="914400" rtl="0" eaLnBrk="1" fontAlgn="auto" latinLnBrk="0" hangingPunct="1">
              <a:lnSpc>
                <a:spcPct val="140000"/>
              </a:lnSpc>
              <a:spcBef>
                <a:spcPts val="930"/>
              </a:spcBef>
              <a:spcAft>
                <a:spcPts val="0"/>
              </a:spcAft>
              <a:buClrTx/>
              <a:buSzTx/>
              <a:buFont typeface="Arial" panose="020B0604020202020204" pitchFamily="34" charset="0"/>
              <a:buNone/>
              <a:tabLst/>
              <a:defRPr/>
            </a:pPr>
            <a:r>
              <a:rPr kumimoji="0" lang="en-US" sz="2000" b="1" i="0" u="none" strike="noStrike" kern="1200" cap="none" spc="150" normalizeH="0" baseline="0" noProof="0" dirty="0">
                <a:ln>
                  <a:noFill/>
                </a:ln>
                <a:solidFill>
                  <a:srgbClr val="FFFF00"/>
                </a:solidFill>
                <a:effectLst/>
                <a:uLnTx/>
                <a:uFillTx/>
                <a:latin typeface="Meiryo"/>
                <a:ea typeface="+mn-ea"/>
                <a:cs typeface="+mn-cs"/>
              </a:rPr>
              <a:t>Rev3</a:t>
            </a:r>
            <a:endParaRPr kumimoji="0" lang="en-GB" sz="2000" b="1" i="0" u="none" strike="noStrike" kern="1200" cap="none" spc="150" normalizeH="0" baseline="0" noProof="0" dirty="0">
              <a:ln>
                <a:noFill/>
              </a:ln>
              <a:solidFill>
                <a:srgbClr val="FFFF00"/>
              </a:solidFill>
              <a:effectLst/>
              <a:uLnTx/>
              <a:uFillTx/>
              <a:latin typeface="Meiryo"/>
              <a:ea typeface="+mn-ea"/>
              <a:cs typeface="+mn-cs"/>
            </a:endParaRPr>
          </a:p>
        </p:txBody>
      </p:sp>
      <p:sp>
        <p:nvSpPr>
          <p:cNvPr id="20" name="Rectangle 19">
            <a:extLst>
              <a:ext uri="{FF2B5EF4-FFF2-40B4-BE49-F238E27FC236}">
                <a16:creationId xmlns:a16="http://schemas.microsoft.com/office/drawing/2014/main" id="{F0DF78F4-A71A-2EB2-A944-CB38C350452A}"/>
              </a:ext>
            </a:extLst>
          </p:cNvPr>
          <p:cNvSpPr/>
          <p:nvPr/>
        </p:nvSpPr>
        <p:spPr>
          <a:xfrm>
            <a:off x="0" y="1828845"/>
            <a:ext cx="12192000" cy="50291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48" name="Group 47">
            <a:extLst>
              <a:ext uri="{FF2B5EF4-FFF2-40B4-BE49-F238E27FC236}">
                <a16:creationId xmlns:a16="http://schemas.microsoft.com/office/drawing/2014/main" id="{5A25F376-A744-4C06-2A6F-18E8114B155E}"/>
              </a:ext>
            </a:extLst>
          </p:cNvPr>
          <p:cNvGrpSpPr/>
          <p:nvPr/>
        </p:nvGrpSpPr>
        <p:grpSpPr>
          <a:xfrm>
            <a:off x="1290477" y="2477734"/>
            <a:ext cx="3138465" cy="4117249"/>
            <a:chOff x="1054509" y="2389246"/>
            <a:chExt cx="3138465" cy="4117249"/>
          </a:xfrm>
        </p:grpSpPr>
        <p:grpSp>
          <p:nvGrpSpPr>
            <p:cNvPr id="47" name="Group 46">
              <a:extLst>
                <a:ext uri="{FF2B5EF4-FFF2-40B4-BE49-F238E27FC236}">
                  <a16:creationId xmlns:a16="http://schemas.microsoft.com/office/drawing/2014/main" id="{58E23AC9-A9A5-DC42-C6D1-DD3C28234A86}"/>
                </a:ext>
              </a:extLst>
            </p:cNvPr>
            <p:cNvGrpSpPr/>
            <p:nvPr/>
          </p:nvGrpSpPr>
          <p:grpSpPr>
            <a:xfrm>
              <a:off x="1054509" y="2389246"/>
              <a:ext cx="3138465" cy="3119278"/>
              <a:chOff x="1054509" y="2389246"/>
              <a:chExt cx="3138465" cy="3119278"/>
            </a:xfrm>
          </p:grpSpPr>
          <p:sp>
            <p:nvSpPr>
              <p:cNvPr id="21" name="Rectangle 20">
                <a:extLst>
                  <a:ext uri="{FF2B5EF4-FFF2-40B4-BE49-F238E27FC236}">
                    <a16:creationId xmlns:a16="http://schemas.microsoft.com/office/drawing/2014/main" id="{AD59D637-6C2B-465D-27CB-C2E50F16494D}"/>
                  </a:ext>
                </a:extLst>
              </p:cNvPr>
              <p:cNvSpPr/>
              <p:nvPr/>
            </p:nvSpPr>
            <p:spPr>
              <a:xfrm>
                <a:off x="1054509" y="2389246"/>
                <a:ext cx="228600" cy="310896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22" name="Rectangle 21">
                <a:extLst>
                  <a:ext uri="{FF2B5EF4-FFF2-40B4-BE49-F238E27FC236}">
                    <a16:creationId xmlns:a16="http://schemas.microsoft.com/office/drawing/2014/main" id="{D0747839-FB54-92FE-8AFE-FC80E5EF68AF}"/>
                  </a:ext>
                </a:extLst>
              </p:cNvPr>
              <p:cNvSpPr/>
              <p:nvPr/>
            </p:nvSpPr>
            <p:spPr>
              <a:xfrm>
                <a:off x="1076636" y="5279924"/>
                <a:ext cx="310896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23" name="Rectangle 22">
                <a:extLst>
                  <a:ext uri="{FF2B5EF4-FFF2-40B4-BE49-F238E27FC236}">
                    <a16:creationId xmlns:a16="http://schemas.microsoft.com/office/drawing/2014/main" id="{6477C363-8E2C-3952-9357-177B8A1D3E1B}"/>
                  </a:ext>
                </a:extLst>
              </p:cNvPr>
              <p:cNvSpPr/>
              <p:nvPr/>
            </p:nvSpPr>
            <p:spPr>
              <a:xfrm>
                <a:off x="3964374" y="2659136"/>
                <a:ext cx="228600" cy="283464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Rectangle 23">
                <a:extLst>
                  <a:ext uri="{FF2B5EF4-FFF2-40B4-BE49-F238E27FC236}">
                    <a16:creationId xmlns:a16="http://schemas.microsoft.com/office/drawing/2014/main" id="{3C7A0DB4-27BF-CA1E-39FB-FC2417ECF60C}"/>
                  </a:ext>
                </a:extLst>
              </p:cNvPr>
              <p:cNvSpPr/>
              <p:nvPr/>
            </p:nvSpPr>
            <p:spPr>
              <a:xfrm>
                <a:off x="1054509" y="3325784"/>
                <a:ext cx="164592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25" name="Rectangle 24">
                <a:extLst>
                  <a:ext uri="{FF2B5EF4-FFF2-40B4-BE49-F238E27FC236}">
                    <a16:creationId xmlns:a16="http://schemas.microsoft.com/office/drawing/2014/main" id="{F8817A6D-E920-3C60-320B-35301B2E8037}"/>
                  </a:ext>
                </a:extLst>
              </p:cNvPr>
              <p:cNvSpPr/>
              <p:nvPr/>
            </p:nvSpPr>
            <p:spPr>
              <a:xfrm>
                <a:off x="2165070" y="4229122"/>
                <a:ext cx="201168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26" name="Group 25">
              <a:extLst>
                <a:ext uri="{FF2B5EF4-FFF2-40B4-BE49-F238E27FC236}">
                  <a16:creationId xmlns:a16="http://schemas.microsoft.com/office/drawing/2014/main" id="{E6B5DC2B-5050-4A2A-EFDF-CF5D48641516}"/>
                </a:ext>
              </a:extLst>
            </p:cNvPr>
            <p:cNvGrpSpPr/>
            <p:nvPr/>
          </p:nvGrpSpPr>
          <p:grpSpPr>
            <a:xfrm>
              <a:off x="2846635" y="4510552"/>
              <a:ext cx="468609" cy="1995943"/>
              <a:chOff x="5447394" y="2165557"/>
              <a:chExt cx="468609" cy="1995943"/>
            </a:xfrm>
          </p:grpSpPr>
          <p:cxnSp>
            <p:nvCxnSpPr>
              <p:cNvPr id="27" name="Straight Arrow Connector 26">
                <a:extLst>
                  <a:ext uri="{FF2B5EF4-FFF2-40B4-BE49-F238E27FC236}">
                    <a16:creationId xmlns:a16="http://schemas.microsoft.com/office/drawing/2014/main" id="{00F0C0F4-CA4D-C40E-AAE4-56E991DEEEA7}"/>
                  </a:ext>
                </a:extLst>
              </p:cNvPr>
              <p:cNvCxnSpPr/>
              <p:nvPr/>
            </p:nvCxnSpPr>
            <p:spPr>
              <a:xfrm flipV="1">
                <a:off x="5593830" y="2516173"/>
                <a:ext cx="0" cy="1255643"/>
              </a:xfrm>
              <a:prstGeom prst="straightConnector1">
                <a:avLst/>
              </a:prstGeom>
              <a:ln w="38100">
                <a:solidFill>
                  <a:srgbClr val="92D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B765B8F7-ABB0-90B3-9B07-71F56029E240}"/>
                  </a:ext>
                </a:extLst>
              </p:cNvPr>
              <p:cNvSpPr/>
              <p:nvPr/>
            </p:nvSpPr>
            <p:spPr>
              <a:xfrm>
                <a:off x="5539116" y="2421539"/>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29" name="Oval 28">
                <a:extLst>
                  <a:ext uri="{FF2B5EF4-FFF2-40B4-BE49-F238E27FC236}">
                    <a16:creationId xmlns:a16="http://schemas.microsoft.com/office/drawing/2014/main" id="{BC86CA9B-FBC7-93BC-7D4C-DBC2C543C707}"/>
                  </a:ext>
                </a:extLst>
              </p:cNvPr>
              <p:cNvSpPr/>
              <p:nvPr/>
            </p:nvSpPr>
            <p:spPr>
              <a:xfrm>
                <a:off x="5548110" y="3793061"/>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30" name="TextBox 29">
                <a:extLst>
                  <a:ext uri="{FF2B5EF4-FFF2-40B4-BE49-F238E27FC236}">
                    <a16:creationId xmlns:a16="http://schemas.microsoft.com/office/drawing/2014/main" id="{43D5F6A2-8B34-3AC3-C35B-14768E829FAA}"/>
                  </a:ext>
                </a:extLst>
              </p:cNvPr>
              <p:cNvSpPr txBox="1"/>
              <p:nvPr/>
            </p:nvSpPr>
            <p:spPr>
              <a:xfrm>
                <a:off x="5481288" y="3884501"/>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S</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sp>
            <p:nvSpPr>
              <p:cNvPr id="31" name="TextBox 30">
                <a:extLst>
                  <a:ext uri="{FF2B5EF4-FFF2-40B4-BE49-F238E27FC236}">
                    <a16:creationId xmlns:a16="http://schemas.microsoft.com/office/drawing/2014/main" id="{78742930-9455-89EF-9DA6-4A152AC6D22C}"/>
                  </a:ext>
                </a:extLst>
              </p:cNvPr>
              <p:cNvSpPr txBox="1"/>
              <p:nvPr/>
            </p:nvSpPr>
            <p:spPr>
              <a:xfrm>
                <a:off x="5447394" y="2165557"/>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T</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grpSp>
      </p:grpSp>
      <p:grpSp>
        <p:nvGrpSpPr>
          <p:cNvPr id="49" name="Group 48">
            <a:extLst>
              <a:ext uri="{FF2B5EF4-FFF2-40B4-BE49-F238E27FC236}">
                <a16:creationId xmlns:a16="http://schemas.microsoft.com/office/drawing/2014/main" id="{B23A7451-40AA-542F-06FA-C4BBF1F8F6CD}"/>
              </a:ext>
            </a:extLst>
          </p:cNvPr>
          <p:cNvGrpSpPr/>
          <p:nvPr/>
        </p:nvGrpSpPr>
        <p:grpSpPr>
          <a:xfrm>
            <a:off x="7684410" y="2477734"/>
            <a:ext cx="3138465" cy="4117249"/>
            <a:chOff x="1054509" y="2389246"/>
            <a:chExt cx="3138465" cy="4117249"/>
          </a:xfrm>
        </p:grpSpPr>
        <p:grpSp>
          <p:nvGrpSpPr>
            <p:cNvPr id="50" name="Group 49">
              <a:extLst>
                <a:ext uri="{FF2B5EF4-FFF2-40B4-BE49-F238E27FC236}">
                  <a16:creationId xmlns:a16="http://schemas.microsoft.com/office/drawing/2014/main" id="{D609EF16-AF1A-BDD1-CB17-F45696423A17}"/>
                </a:ext>
              </a:extLst>
            </p:cNvPr>
            <p:cNvGrpSpPr/>
            <p:nvPr/>
          </p:nvGrpSpPr>
          <p:grpSpPr>
            <a:xfrm>
              <a:off x="1054509" y="2389246"/>
              <a:ext cx="3138465" cy="3119278"/>
              <a:chOff x="1054509" y="2389246"/>
              <a:chExt cx="3138465" cy="3119278"/>
            </a:xfrm>
          </p:grpSpPr>
          <p:sp>
            <p:nvSpPr>
              <p:cNvPr id="57" name="Rectangle 56">
                <a:extLst>
                  <a:ext uri="{FF2B5EF4-FFF2-40B4-BE49-F238E27FC236}">
                    <a16:creationId xmlns:a16="http://schemas.microsoft.com/office/drawing/2014/main" id="{899B5EE8-F028-F134-9D47-68170C04AD49}"/>
                  </a:ext>
                </a:extLst>
              </p:cNvPr>
              <p:cNvSpPr/>
              <p:nvPr/>
            </p:nvSpPr>
            <p:spPr>
              <a:xfrm>
                <a:off x="1054509" y="2389246"/>
                <a:ext cx="228600" cy="310896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58" name="Rectangle 57">
                <a:extLst>
                  <a:ext uri="{FF2B5EF4-FFF2-40B4-BE49-F238E27FC236}">
                    <a16:creationId xmlns:a16="http://schemas.microsoft.com/office/drawing/2014/main" id="{B6C5BF77-9A4D-1CA6-BC93-800FD3B38116}"/>
                  </a:ext>
                </a:extLst>
              </p:cNvPr>
              <p:cNvSpPr/>
              <p:nvPr/>
            </p:nvSpPr>
            <p:spPr>
              <a:xfrm>
                <a:off x="1076636" y="5279924"/>
                <a:ext cx="310896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59" name="Rectangle 58">
                <a:extLst>
                  <a:ext uri="{FF2B5EF4-FFF2-40B4-BE49-F238E27FC236}">
                    <a16:creationId xmlns:a16="http://schemas.microsoft.com/office/drawing/2014/main" id="{D8E7F08D-9347-C9C9-251A-A16C778E8CF0}"/>
                  </a:ext>
                </a:extLst>
              </p:cNvPr>
              <p:cNvSpPr/>
              <p:nvPr/>
            </p:nvSpPr>
            <p:spPr>
              <a:xfrm>
                <a:off x="3964374" y="2659136"/>
                <a:ext cx="228600" cy="283464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Rectangle 59">
                <a:extLst>
                  <a:ext uri="{FF2B5EF4-FFF2-40B4-BE49-F238E27FC236}">
                    <a16:creationId xmlns:a16="http://schemas.microsoft.com/office/drawing/2014/main" id="{60024A83-D4C1-FA11-791A-2775B003DEAF}"/>
                  </a:ext>
                </a:extLst>
              </p:cNvPr>
              <p:cNvSpPr/>
              <p:nvPr/>
            </p:nvSpPr>
            <p:spPr>
              <a:xfrm>
                <a:off x="1054509" y="3325784"/>
                <a:ext cx="164592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Rectangle 60">
                <a:extLst>
                  <a:ext uri="{FF2B5EF4-FFF2-40B4-BE49-F238E27FC236}">
                    <a16:creationId xmlns:a16="http://schemas.microsoft.com/office/drawing/2014/main" id="{2C24E910-776C-BD01-2AF7-E5919C9A8D8F}"/>
                  </a:ext>
                </a:extLst>
              </p:cNvPr>
              <p:cNvSpPr/>
              <p:nvPr/>
            </p:nvSpPr>
            <p:spPr>
              <a:xfrm>
                <a:off x="2165070" y="4229122"/>
                <a:ext cx="201168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51" name="Group 50">
              <a:extLst>
                <a:ext uri="{FF2B5EF4-FFF2-40B4-BE49-F238E27FC236}">
                  <a16:creationId xmlns:a16="http://schemas.microsoft.com/office/drawing/2014/main" id="{726916CB-AFBB-8DA8-463F-A24FFF6D4011}"/>
                </a:ext>
              </a:extLst>
            </p:cNvPr>
            <p:cNvGrpSpPr/>
            <p:nvPr/>
          </p:nvGrpSpPr>
          <p:grpSpPr>
            <a:xfrm>
              <a:off x="2846635" y="4510552"/>
              <a:ext cx="468609" cy="1995943"/>
              <a:chOff x="5447394" y="2165557"/>
              <a:chExt cx="468609" cy="1995943"/>
            </a:xfrm>
          </p:grpSpPr>
          <p:cxnSp>
            <p:nvCxnSpPr>
              <p:cNvPr id="52" name="Straight Arrow Connector 51">
                <a:extLst>
                  <a:ext uri="{FF2B5EF4-FFF2-40B4-BE49-F238E27FC236}">
                    <a16:creationId xmlns:a16="http://schemas.microsoft.com/office/drawing/2014/main" id="{B271666F-4636-3309-E6D9-F7C9401EBC88}"/>
                  </a:ext>
                </a:extLst>
              </p:cNvPr>
              <p:cNvCxnSpPr/>
              <p:nvPr/>
            </p:nvCxnSpPr>
            <p:spPr>
              <a:xfrm flipV="1">
                <a:off x="5593830" y="2516173"/>
                <a:ext cx="0" cy="1255643"/>
              </a:xfrm>
              <a:prstGeom prst="straightConnector1">
                <a:avLst/>
              </a:prstGeom>
              <a:ln w="38100">
                <a:solidFill>
                  <a:srgbClr val="92D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BE9D5243-9299-5DDF-1D81-09AEC0ED6697}"/>
                  </a:ext>
                </a:extLst>
              </p:cNvPr>
              <p:cNvSpPr/>
              <p:nvPr/>
            </p:nvSpPr>
            <p:spPr>
              <a:xfrm>
                <a:off x="5539116" y="2421539"/>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54" name="Oval 53">
                <a:extLst>
                  <a:ext uri="{FF2B5EF4-FFF2-40B4-BE49-F238E27FC236}">
                    <a16:creationId xmlns:a16="http://schemas.microsoft.com/office/drawing/2014/main" id="{C5F9B36B-E6E6-1410-0999-926F4CC05828}"/>
                  </a:ext>
                </a:extLst>
              </p:cNvPr>
              <p:cNvSpPr/>
              <p:nvPr/>
            </p:nvSpPr>
            <p:spPr>
              <a:xfrm>
                <a:off x="5548110" y="3793061"/>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TextBox 54">
                <a:extLst>
                  <a:ext uri="{FF2B5EF4-FFF2-40B4-BE49-F238E27FC236}">
                    <a16:creationId xmlns:a16="http://schemas.microsoft.com/office/drawing/2014/main" id="{575A482E-86F7-878B-840D-7A764BB80FD3}"/>
                  </a:ext>
                </a:extLst>
              </p:cNvPr>
              <p:cNvSpPr txBox="1"/>
              <p:nvPr/>
            </p:nvSpPr>
            <p:spPr>
              <a:xfrm>
                <a:off x="5481288" y="3884501"/>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S</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sp>
            <p:nvSpPr>
              <p:cNvPr id="56" name="TextBox 55">
                <a:extLst>
                  <a:ext uri="{FF2B5EF4-FFF2-40B4-BE49-F238E27FC236}">
                    <a16:creationId xmlns:a16="http://schemas.microsoft.com/office/drawing/2014/main" id="{7713EDE8-C725-3456-5084-70AEC360AA7A}"/>
                  </a:ext>
                </a:extLst>
              </p:cNvPr>
              <p:cNvSpPr txBox="1"/>
              <p:nvPr/>
            </p:nvSpPr>
            <p:spPr>
              <a:xfrm>
                <a:off x="5447394" y="2165557"/>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T</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grpSp>
      </p:grpSp>
      <p:sp>
        <p:nvSpPr>
          <p:cNvPr id="62" name="TextBox 61">
            <a:extLst>
              <a:ext uri="{FF2B5EF4-FFF2-40B4-BE49-F238E27FC236}">
                <a16:creationId xmlns:a16="http://schemas.microsoft.com/office/drawing/2014/main" id="{D5EC933C-B046-199B-4C7B-BCA082895C58}"/>
              </a:ext>
            </a:extLst>
          </p:cNvPr>
          <p:cNvSpPr txBox="1"/>
          <p:nvPr/>
        </p:nvSpPr>
        <p:spPr>
          <a:xfrm>
            <a:off x="2360795" y="1385060"/>
            <a:ext cx="7427174" cy="523220"/>
          </a:xfrm>
          <a:prstGeom prst="rect">
            <a:avLst/>
          </a:prstGeom>
          <a:solidFill>
            <a:schemeClr val="bg1"/>
          </a:solidFill>
          <a:ln>
            <a:solidFill>
              <a:schemeClr val="tx1"/>
            </a:solidFill>
          </a:ln>
          <a:scene3d>
            <a:camera prst="orthographicFront"/>
            <a:lightRig rig="threePt" dir="t"/>
          </a:scene3d>
          <a:sp3d>
            <a:bevelT prst="convex"/>
          </a:sp3d>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C000"/>
                </a:solidFill>
                <a:effectLst/>
                <a:uLnTx/>
                <a:uFillTx/>
                <a:latin typeface="Meiryo"/>
                <a:ea typeface="+mn-ea"/>
                <a:cs typeface="+mn-cs"/>
              </a:rPr>
              <a:t>Go-to-point </a:t>
            </a:r>
            <a:r>
              <a:rPr kumimoji="0" lang="en-US" sz="1400" b="1" i="0" u="none" strike="noStrike" kern="1200" cap="none" spc="0" normalizeH="0" baseline="0" noProof="0" dirty="0">
                <a:ln>
                  <a:noFill/>
                </a:ln>
                <a:solidFill>
                  <a:srgbClr val="FFC000"/>
                </a:solidFill>
                <a:effectLst/>
                <a:uLnTx/>
                <a:uFillTx/>
                <a:latin typeface="Meiryo"/>
                <a:ea typeface="+mn-ea"/>
                <a:cs typeface="+mn-cs"/>
                <a:sym typeface="Wingdings" panose="05000000000000000000" pitchFamily="2" charset="2"/>
              </a:rPr>
              <a:t></a:t>
            </a:r>
            <a:r>
              <a:rPr kumimoji="0" lang="en-US" sz="1400" b="1" i="0" u="none" strike="noStrike" kern="1200" cap="none" spc="0" normalizeH="0" baseline="0" noProof="0" dirty="0">
                <a:ln>
                  <a:noFill/>
                </a:ln>
                <a:solidFill>
                  <a:prstClr val="black"/>
                </a:solidFill>
                <a:effectLst/>
                <a:uLnTx/>
                <a:uFillTx/>
                <a:latin typeface="Meiryo"/>
                <a:ea typeface="+mn-ea"/>
                <a:cs typeface="+mn-cs"/>
                <a:sym typeface="Wingdings" panose="05000000000000000000" pitchFamily="2" charset="2"/>
              </a:rPr>
              <a:t>,	</a:t>
            </a:r>
            <a:r>
              <a:rPr kumimoji="0" lang="en-US" sz="1400" b="1" i="0" u="none" strike="noStrike" kern="1200" cap="none" spc="0" normalizeH="0" baseline="0" noProof="0" dirty="0">
                <a:ln>
                  <a:noFill/>
                </a:ln>
                <a:solidFill>
                  <a:srgbClr val="0070C0"/>
                </a:solidFill>
                <a:effectLst/>
                <a:uLnTx/>
                <a:uFillTx/>
                <a:latin typeface="Meiryo"/>
                <a:ea typeface="+mn-ea"/>
                <a:cs typeface="+mn-cs"/>
                <a:sym typeface="Wingdings" panose="05000000000000000000" pitchFamily="2" charset="2"/>
              </a:rPr>
              <a:t>Wall-following </a:t>
            </a:r>
            <a:r>
              <a:rPr kumimoji="0" lang="en-US" sz="1400" b="1" i="0" u="none" strike="noStrike" kern="1200" cap="none" spc="0" normalizeH="0" baseline="0" noProof="0" dirty="0">
                <a:ln>
                  <a:noFill/>
                </a:ln>
                <a:solidFill>
                  <a:prstClr val="black"/>
                </a:solidFill>
                <a:effectLst/>
                <a:uLnTx/>
                <a:uFillTx/>
                <a:latin typeface="Meiryo"/>
                <a:ea typeface="+mn-ea"/>
                <a:cs typeface="+mn-cs"/>
                <a:sym typeface="Wingdings" panose="05000000000000000000" pitchFamily="2" charset="2"/>
              </a:rPr>
              <a:t>,	</a:t>
            </a:r>
            <a:r>
              <a:rPr kumimoji="0" lang="en-US" sz="1400" b="1" i="0" u="none" strike="noStrike" kern="1200" cap="none" spc="0" normalizeH="0" baseline="0" noProof="0" dirty="0">
                <a:ln>
                  <a:noFill/>
                </a:ln>
                <a:solidFill>
                  <a:srgbClr val="C00000"/>
                </a:solidFill>
                <a:effectLst/>
                <a:uLnTx/>
                <a:uFillTx/>
                <a:latin typeface="Meiryo"/>
                <a:ea typeface="+mn-ea"/>
                <a:cs typeface="+mn-cs"/>
                <a:sym typeface="Wingdings" panose="05000000000000000000" pitchFamily="2" charset="2"/>
              </a:rPr>
              <a:t>Wall-following-to-a-better-take-off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Meiryo"/>
                <a:ea typeface="+mn-ea"/>
                <a:cs typeface="+mn-cs"/>
                <a:sym typeface="Wingdings" panose="05000000000000000000" pitchFamily="2" charset="2"/>
              </a:rPr>
              <a:t>Trapped (repetition) --&gt; (broken arrows)</a:t>
            </a:r>
            <a:endParaRPr kumimoji="0" lang="en-GB" sz="1400" b="1" i="0" u="none" strike="noStrike" kern="1200" cap="none" spc="0" normalizeH="0" baseline="0" noProof="0" dirty="0">
              <a:ln>
                <a:noFill/>
              </a:ln>
              <a:solidFill>
                <a:prstClr val="black"/>
              </a:solidFill>
              <a:effectLst/>
              <a:uLnTx/>
              <a:uFillTx/>
              <a:latin typeface="Meiryo"/>
              <a:ea typeface="+mn-ea"/>
              <a:cs typeface="+mn-cs"/>
            </a:endParaRPr>
          </a:p>
        </p:txBody>
      </p:sp>
      <p:cxnSp>
        <p:nvCxnSpPr>
          <p:cNvPr id="64" name="Straight Arrow Connector 63">
            <a:extLst>
              <a:ext uri="{FF2B5EF4-FFF2-40B4-BE49-F238E27FC236}">
                <a16:creationId xmlns:a16="http://schemas.microsoft.com/office/drawing/2014/main" id="{255E11D3-B44C-4095-2DA5-423944D2CC66}"/>
              </a:ext>
            </a:extLst>
          </p:cNvPr>
          <p:cNvCxnSpPr/>
          <p:nvPr/>
        </p:nvCxnSpPr>
        <p:spPr>
          <a:xfrm flipV="1">
            <a:off x="3141595" y="5652686"/>
            <a:ext cx="0" cy="544362"/>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C562F8B0-B331-159C-114F-DB1810132E24}"/>
              </a:ext>
            </a:extLst>
          </p:cNvPr>
          <p:cNvCxnSpPr/>
          <p:nvPr/>
        </p:nvCxnSpPr>
        <p:spPr>
          <a:xfrm flipV="1">
            <a:off x="9525178" y="5682182"/>
            <a:ext cx="0" cy="544362"/>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7E1D4913-6F2A-9E9D-9DA6-47EC76D9FC49}"/>
              </a:ext>
            </a:extLst>
          </p:cNvPr>
          <p:cNvCxnSpPr/>
          <p:nvPr/>
        </p:nvCxnSpPr>
        <p:spPr>
          <a:xfrm flipH="1">
            <a:off x="1246233" y="5652686"/>
            <a:ext cx="187452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37D96595-49F0-AB24-AB65-F1FF267FA31C}"/>
              </a:ext>
            </a:extLst>
          </p:cNvPr>
          <p:cNvCxnSpPr/>
          <p:nvPr/>
        </p:nvCxnSpPr>
        <p:spPr>
          <a:xfrm flipH="1">
            <a:off x="7635910" y="5652686"/>
            <a:ext cx="187452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4869C197-88CA-5000-1A21-9733B1966B57}"/>
              </a:ext>
            </a:extLst>
          </p:cNvPr>
          <p:cNvCxnSpPr>
            <a:cxnSpLocks/>
          </p:cNvCxnSpPr>
          <p:nvPr/>
        </p:nvCxnSpPr>
        <p:spPr>
          <a:xfrm flipV="1">
            <a:off x="1224113" y="2448238"/>
            <a:ext cx="0" cy="320040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FAFECD1C-55CA-81F2-DFF4-11F769134BE6}"/>
              </a:ext>
            </a:extLst>
          </p:cNvPr>
          <p:cNvCxnSpPr>
            <a:cxnSpLocks/>
          </p:cNvCxnSpPr>
          <p:nvPr/>
        </p:nvCxnSpPr>
        <p:spPr>
          <a:xfrm flipV="1">
            <a:off x="7626075" y="2449334"/>
            <a:ext cx="0" cy="320040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01B08728-2BC8-8BFB-FA76-CB4504157997}"/>
              </a:ext>
            </a:extLst>
          </p:cNvPr>
          <p:cNvCxnSpPr/>
          <p:nvPr/>
        </p:nvCxnSpPr>
        <p:spPr>
          <a:xfrm>
            <a:off x="1246233" y="2433490"/>
            <a:ext cx="45720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AA0E18D5-4C79-4879-3854-4F983893D020}"/>
              </a:ext>
            </a:extLst>
          </p:cNvPr>
          <p:cNvCxnSpPr/>
          <p:nvPr/>
        </p:nvCxnSpPr>
        <p:spPr>
          <a:xfrm>
            <a:off x="7645075" y="2433490"/>
            <a:ext cx="45720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3DCBED18-FED0-010A-B1CB-08523C6A2B27}"/>
              </a:ext>
            </a:extLst>
          </p:cNvPr>
          <p:cNvCxnSpPr>
            <a:cxnSpLocks/>
          </p:cNvCxnSpPr>
          <p:nvPr/>
        </p:nvCxnSpPr>
        <p:spPr>
          <a:xfrm>
            <a:off x="1688684" y="2462986"/>
            <a:ext cx="640080" cy="91440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E3EA4F56-E068-A325-85BD-F4B699A24F22}"/>
              </a:ext>
            </a:extLst>
          </p:cNvPr>
          <p:cNvCxnSpPr>
            <a:cxnSpLocks/>
          </p:cNvCxnSpPr>
          <p:nvPr/>
        </p:nvCxnSpPr>
        <p:spPr>
          <a:xfrm>
            <a:off x="8078194" y="2483412"/>
            <a:ext cx="640080" cy="91440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23A0BF0D-3562-D8DD-658E-7E5ED9CA2BFD}"/>
              </a:ext>
            </a:extLst>
          </p:cNvPr>
          <p:cNvCxnSpPr/>
          <p:nvPr/>
        </p:nvCxnSpPr>
        <p:spPr>
          <a:xfrm flipH="1">
            <a:off x="1587657" y="3356859"/>
            <a:ext cx="59436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0BA370F0-4148-6B31-BCFC-D96DEF3EA850}"/>
              </a:ext>
            </a:extLst>
          </p:cNvPr>
          <p:cNvCxnSpPr/>
          <p:nvPr/>
        </p:nvCxnSpPr>
        <p:spPr>
          <a:xfrm flipH="1">
            <a:off x="7993558" y="3356859"/>
            <a:ext cx="59436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54B50DA9-7A7A-44EC-1CF3-EF122451CCE0}"/>
              </a:ext>
            </a:extLst>
          </p:cNvPr>
          <p:cNvCxnSpPr>
            <a:cxnSpLocks/>
          </p:cNvCxnSpPr>
          <p:nvPr/>
        </p:nvCxnSpPr>
        <p:spPr>
          <a:xfrm flipV="1">
            <a:off x="1572909" y="2345002"/>
            <a:ext cx="0" cy="96012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5A563887-869E-4195-A0CB-9DF0ABEFD08D}"/>
              </a:ext>
            </a:extLst>
          </p:cNvPr>
          <p:cNvCxnSpPr>
            <a:cxnSpLocks/>
          </p:cNvCxnSpPr>
          <p:nvPr/>
        </p:nvCxnSpPr>
        <p:spPr>
          <a:xfrm flipV="1">
            <a:off x="7978558" y="2358039"/>
            <a:ext cx="0" cy="96012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9DE1F078-B215-1D16-3287-74792ED7A26B}"/>
              </a:ext>
            </a:extLst>
          </p:cNvPr>
          <p:cNvCxnSpPr/>
          <p:nvPr/>
        </p:nvCxnSpPr>
        <p:spPr>
          <a:xfrm flipH="1">
            <a:off x="1142738" y="2372787"/>
            <a:ext cx="41148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CCC28881-6C47-E5DC-751B-143035EF6E7D}"/>
              </a:ext>
            </a:extLst>
          </p:cNvPr>
          <p:cNvCxnSpPr/>
          <p:nvPr/>
        </p:nvCxnSpPr>
        <p:spPr>
          <a:xfrm flipH="1">
            <a:off x="7506610" y="2374498"/>
            <a:ext cx="45720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7122E5D3-DDCF-DB45-97E8-4109F05ED0B0}"/>
              </a:ext>
            </a:extLst>
          </p:cNvPr>
          <p:cNvCxnSpPr/>
          <p:nvPr/>
        </p:nvCxnSpPr>
        <p:spPr>
          <a:xfrm>
            <a:off x="1150372" y="2418742"/>
            <a:ext cx="0" cy="329184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BD3F01BA-050A-19C4-C208-43103E91BB0F}"/>
              </a:ext>
            </a:extLst>
          </p:cNvPr>
          <p:cNvCxnSpPr/>
          <p:nvPr/>
        </p:nvCxnSpPr>
        <p:spPr>
          <a:xfrm>
            <a:off x="7536106" y="2418742"/>
            <a:ext cx="0" cy="329184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18443818-20F6-90C8-FAD2-757DBE85D486}"/>
              </a:ext>
            </a:extLst>
          </p:cNvPr>
          <p:cNvCxnSpPr/>
          <p:nvPr/>
        </p:nvCxnSpPr>
        <p:spPr>
          <a:xfrm flipV="1">
            <a:off x="1157744" y="5726426"/>
            <a:ext cx="333756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3AC13914-8EF2-AB1B-D233-5F149AC6D6DC}"/>
              </a:ext>
            </a:extLst>
          </p:cNvPr>
          <p:cNvCxnSpPr/>
          <p:nvPr/>
        </p:nvCxnSpPr>
        <p:spPr>
          <a:xfrm flipV="1">
            <a:off x="7536106" y="5710582"/>
            <a:ext cx="201168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9A947355-517E-3B1E-7249-6AC760F0D956}"/>
              </a:ext>
            </a:extLst>
          </p:cNvPr>
          <p:cNvCxnSpPr/>
          <p:nvPr/>
        </p:nvCxnSpPr>
        <p:spPr>
          <a:xfrm flipV="1">
            <a:off x="9577252" y="5708457"/>
            <a:ext cx="1325880"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B53A6BA7-FAC0-1530-8A3C-A22C596002C9}"/>
              </a:ext>
            </a:extLst>
          </p:cNvPr>
          <p:cNvCxnSpPr>
            <a:cxnSpLocks/>
          </p:cNvCxnSpPr>
          <p:nvPr/>
        </p:nvCxnSpPr>
        <p:spPr>
          <a:xfrm flipV="1">
            <a:off x="4507098" y="2703994"/>
            <a:ext cx="0" cy="301752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23D31617-B307-7340-5E9F-85A9C9B4E3A9}"/>
              </a:ext>
            </a:extLst>
          </p:cNvPr>
          <p:cNvCxnSpPr>
            <a:cxnSpLocks/>
          </p:cNvCxnSpPr>
          <p:nvPr/>
        </p:nvCxnSpPr>
        <p:spPr>
          <a:xfrm flipV="1">
            <a:off x="10903132" y="2664662"/>
            <a:ext cx="0" cy="301752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74A34824-422F-41EA-F137-CD0319D80A10}"/>
              </a:ext>
            </a:extLst>
          </p:cNvPr>
          <p:cNvCxnSpPr/>
          <p:nvPr/>
        </p:nvCxnSpPr>
        <p:spPr>
          <a:xfrm flipH="1">
            <a:off x="4049898" y="2692459"/>
            <a:ext cx="45720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61F172C9-EE83-6FF9-0F54-761A8EC375FA}"/>
              </a:ext>
            </a:extLst>
          </p:cNvPr>
          <p:cNvCxnSpPr>
            <a:cxnSpLocks/>
          </p:cNvCxnSpPr>
          <p:nvPr/>
        </p:nvCxnSpPr>
        <p:spPr>
          <a:xfrm flipH="1">
            <a:off x="10519672" y="2664662"/>
            <a:ext cx="365760"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36B0EC81-2DAD-EED9-A6C4-9FBA33D370E6}"/>
              </a:ext>
            </a:extLst>
          </p:cNvPr>
          <p:cNvCxnSpPr/>
          <p:nvPr/>
        </p:nvCxnSpPr>
        <p:spPr>
          <a:xfrm flipH="1">
            <a:off x="3436373" y="2688632"/>
            <a:ext cx="589936" cy="1569986"/>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D61EA4FD-B6A3-12A1-B10D-095034214E09}"/>
              </a:ext>
            </a:extLst>
          </p:cNvPr>
          <p:cNvCxnSpPr/>
          <p:nvPr/>
        </p:nvCxnSpPr>
        <p:spPr>
          <a:xfrm>
            <a:off x="10524270" y="2718128"/>
            <a:ext cx="0" cy="155448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868EDED9-3D16-2E6F-2EC6-95EBBBC223C1}"/>
              </a:ext>
            </a:extLst>
          </p:cNvPr>
          <p:cNvCxnSpPr/>
          <p:nvPr/>
        </p:nvCxnSpPr>
        <p:spPr>
          <a:xfrm flipV="1">
            <a:off x="3501270" y="4267586"/>
            <a:ext cx="64008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F3570C95-4BF8-8E73-2FFC-961312E6D674}"/>
              </a:ext>
            </a:extLst>
          </p:cNvPr>
          <p:cNvCxnSpPr/>
          <p:nvPr/>
        </p:nvCxnSpPr>
        <p:spPr>
          <a:xfrm flipH="1">
            <a:off x="8794971" y="4258618"/>
            <a:ext cx="1691640"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4AB293DF-5DC3-34E7-EC95-CD66A4485994}"/>
              </a:ext>
            </a:extLst>
          </p:cNvPr>
          <p:cNvCxnSpPr>
            <a:cxnSpLocks/>
          </p:cNvCxnSpPr>
          <p:nvPr/>
        </p:nvCxnSpPr>
        <p:spPr>
          <a:xfrm flipV="1">
            <a:off x="4141350" y="2604584"/>
            <a:ext cx="0" cy="164592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BB701375-27BD-870D-91B4-60958A3FBFE7}"/>
              </a:ext>
            </a:extLst>
          </p:cNvPr>
          <p:cNvCxnSpPr/>
          <p:nvPr/>
        </p:nvCxnSpPr>
        <p:spPr>
          <a:xfrm flipV="1">
            <a:off x="4153629" y="2628300"/>
            <a:ext cx="45720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AD572292-368B-8D4D-3444-5F34CB29DF9C}"/>
              </a:ext>
            </a:extLst>
          </p:cNvPr>
          <p:cNvCxnSpPr/>
          <p:nvPr/>
        </p:nvCxnSpPr>
        <p:spPr>
          <a:xfrm>
            <a:off x="8733022" y="4252838"/>
            <a:ext cx="0" cy="36576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A41F239F-6616-6C0F-0253-D1BE90C1167B}"/>
              </a:ext>
            </a:extLst>
          </p:cNvPr>
          <p:cNvCxnSpPr/>
          <p:nvPr/>
        </p:nvCxnSpPr>
        <p:spPr>
          <a:xfrm>
            <a:off x="4596081" y="2671690"/>
            <a:ext cx="0" cy="3145536"/>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0F1A4D01-2F9E-85D3-96DA-A7051B712541}"/>
              </a:ext>
            </a:extLst>
          </p:cNvPr>
          <p:cNvCxnSpPr/>
          <p:nvPr/>
        </p:nvCxnSpPr>
        <p:spPr>
          <a:xfrm flipV="1">
            <a:off x="8765475" y="4636149"/>
            <a:ext cx="182880"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0B85685D-178F-DE5F-1C5E-5424C934AC80}"/>
              </a:ext>
            </a:extLst>
          </p:cNvPr>
          <p:cNvCxnSpPr/>
          <p:nvPr/>
        </p:nvCxnSpPr>
        <p:spPr>
          <a:xfrm flipH="1">
            <a:off x="3141595" y="5817226"/>
            <a:ext cx="141732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AC3D1B37-39E8-D43F-F3FF-BE6B80180F27}"/>
              </a:ext>
            </a:extLst>
          </p:cNvPr>
          <p:cNvCxnSpPr/>
          <p:nvPr/>
        </p:nvCxnSpPr>
        <p:spPr>
          <a:xfrm flipH="1">
            <a:off x="1030331" y="5802478"/>
            <a:ext cx="2039112" cy="0"/>
          </a:xfrm>
          <a:prstGeom prst="straightConnector1">
            <a:avLst/>
          </a:prstGeom>
          <a:ln w="28575">
            <a:solidFill>
              <a:srgbClr val="0070C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573DD132-344C-8449-F0FA-80C973B73BB5}"/>
              </a:ext>
            </a:extLst>
          </p:cNvPr>
          <p:cNvCxnSpPr/>
          <p:nvPr/>
        </p:nvCxnSpPr>
        <p:spPr>
          <a:xfrm>
            <a:off x="8948355" y="4636149"/>
            <a:ext cx="562075" cy="23989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91F29C4D-36C7-13DE-B878-82E7CEBA61CC}"/>
              </a:ext>
            </a:extLst>
          </p:cNvPr>
          <p:cNvSpPr/>
          <p:nvPr/>
        </p:nvSpPr>
        <p:spPr>
          <a:xfrm>
            <a:off x="11047750" y="121011"/>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E05D7CE2-25DE-D21F-1893-4A0AB3393511}"/>
              </a:ext>
            </a:extLst>
          </p:cNvPr>
          <p:cNvSpPr txBox="1"/>
          <p:nvPr/>
        </p:nvSpPr>
        <p:spPr>
          <a:xfrm>
            <a:off x="2795783" y="5838689"/>
            <a:ext cx="296915" cy="276999"/>
          </a:xfrm>
          <a:prstGeom prst="rect">
            <a:avLst/>
          </a:prstGeom>
          <a:solidFill>
            <a:srgbClr val="FF0000"/>
          </a:solid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chemeClr val="bg1"/>
                </a:solidFill>
                <a:latin typeface="Meiryo"/>
              </a:rPr>
              <a:t>F</a:t>
            </a:r>
            <a:endParaRPr kumimoji="0" lang="en-GB" sz="1200" b="1" i="0" u="none" strike="noStrike" kern="1200" cap="none" spc="0" normalizeH="0" baseline="0" noProof="0" dirty="0">
              <a:ln>
                <a:noFill/>
              </a:ln>
              <a:solidFill>
                <a:schemeClr val="bg1"/>
              </a:solidFill>
              <a:effectLst/>
              <a:uLnTx/>
              <a:uFillTx/>
              <a:latin typeface="Meiryo"/>
              <a:ea typeface="+mn-ea"/>
              <a:cs typeface="+mn-cs"/>
            </a:endParaRPr>
          </a:p>
        </p:txBody>
      </p:sp>
      <p:grpSp>
        <p:nvGrpSpPr>
          <p:cNvPr id="7" name="Group 6">
            <a:extLst>
              <a:ext uri="{FF2B5EF4-FFF2-40B4-BE49-F238E27FC236}">
                <a16:creationId xmlns:a16="http://schemas.microsoft.com/office/drawing/2014/main" id="{69014401-8A1D-E783-A9A8-FE7777BE81B5}"/>
              </a:ext>
            </a:extLst>
          </p:cNvPr>
          <p:cNvGrpSpPr/>
          <p:nvPr/>
        </p:nvGrpSpPr>
        <p:grpSpPr>
          <a:xfrm>
            <a:off x="149902" y="121010"/>
            <a:ext cx="1463040" cy="914400"/>
            <a:chOff x="149902" y="121010"/>
            <a:chExt cx="1463040" cy="914400"/>
          </a:xfrm>
        </p:grpSpPr>
        <p:sp>
          <p:nvSpPr>
            <p:cNvPr id="8" name="Rectangle 7">
              <a:extLst>
                <a:ext uri="{FF2B5EF4-FFF2-40B4-BE49-F238E27FC236}">
                  <a16:creationId xmlns:a16="http://schemas.microsoft.com/office/drawing/2014/main" id="{18131BDB-14ED-FBFD-74A7-1A7E05FF9594}"/>
                </a:ext>
              </a:extLst>
            </p:cNvPr>
            <p:cNvSpPr/>
            <p:nvPr/>
          </p:nvSpPr>
          <p:spPr>
            <a:xfrm>
              <a:off x="149902" y="121010"/>
              <a:ext cx="1463040" cy="9144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86F0C6FA-1757-1467-64D3-184519BBB41C}"/>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86479" y="214139"/>
              <a:ext cx="1371600" cy="752513"/>
            </a:xfrm>
            <a:prstGeom prst="rect">
              <a:avLst/>
            </a:prstGeom>
          </p:spPr>
        </p:pic>
      </p:grpSp>
    </p:spTree>
    <p:extLst>
      <p:ext uri="{BB962C8B-B14F-4D97-AF65-F5344CB8AC3E}">
        <p14:creationId xmlns:p14="http://schemas.microsoft.com/office/powerpoint/2010/main" val="763664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500" fill="hold"/>
                                        <p:tgtEl>
                                          <p:spTgt spid="64"/>
                                        </p:tgtEl>
                                        <p:attrNameLst>
                                          <p:attrName>ppt_x</p:attrName>
                                        </p:attrNameLst>
                                      </p:cBhvr>
                                      <p:tavLst>
                                        <p:tav tm="0">
                                          <p:val>
                                            <p:strVal val="#ppt_x"/>
                                          </p:val>
                                        </p:tav>
                                        <p:tav tm="100000">
                                          <p:val>
                                            <p:strVal val="#ppt_x"/>
                                          </p:val>
                                        </p:tav>
                                      </p:tavLst>
                                    </p:anim>
                                    <p:anim calcmode="lin" valueType="num">
                                      <p:cBhvr additive="base">
                                        <p:cTn id="8" dur="500" fill="hold"/>
                                        <p:tgtEl>
                                          <p:spTgt spid="6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additive="base">
                                        <p:cTn id="13" dur="500" fill="hold"/>
                                        <p:tgtEl>
                                          <p:spTgt spid="65"/>
                                        </p:tgtEl>
                                        <p:attrNameLst>
                                          <p:attrName>ppt_x</p:attrName>
                                        </p:attrNameLst>
                                      </p:cBhvr>
                                      <p:tavLst>
                                        <p:tav tm="0">
                                          <p:val>
                                            <p:strVal val="#ppt_x"/>
                                          </p:val>
                                        </p:tav>
                                        <p:tav tm="100000">
                                          <p:val>
                                            <p:strVal val="#ppt_x"/>
                                          </p:val>
                                        </p:tav>
                                      </p:tavLst>
                                    </p:anim>
                                    <p:anim calcmode="lin" valueType="num">
                                      <p:cBhvr additive="base">
                                        <p:cTn id="14" dur="500" fill="hold"/>
                                        <p:tgtEl>
                                          <p:spTgt spid="6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67"/>
                                        </p:tgtEl>
                                        <p:attrNameLst>
                                          <p:attrName>style.visibility</p:attrName>
                                        </p:attrNameLst>
                                      </p:cBhvr>
                                      <p:to>
                                        <p:strVal val="visible"/>
                                      </p:to>
                                    </p:set>
                                    <p:anim calcmode="lin" valueType="num">
                                      <p:cBhvr additive="base">
                                        <p:cTn id="19" dur="500" fill="hold"/>
                                        <p:tgtEl>
                                          <p:spTgt spid="67"/>
                                        </p:tgtEl>
                                        <p:attrNameLst>
                                          <p:attrName>ppt_x</p:attrName>
                                        </p:attrNameLst>
                                      </p:cBhvr>
                                      <p:tavLst>
                                        <p:tav tm="0">
                                          <p:val>
                                            <p:strVal val="1+#ppt_w/2"/>
                                          </p:val>
                                        </p:tav>
                                        <p:tav tm="100000">
                                          <p:val>
                                            <p:strVal val="#ppt_x"/>
                                          </p:val>
                                        </p:tav>
                                      </p:tavLst>
                                    </p:anim>
                                    <p:anim calcmode="lin" valueType="num">
                                      <p:cBhvr additive="base">
                                        <p:cTn id="20" dur="500" fill="hold"/>
                                        <p:tgtEl>
                                          <p:spTgt spid="6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68"/>
                                        </p:tgtEl>
                                        <p:attrNameLst>
                                          <p:attrName>style.visibility</p:attrName>
                                        </p:attrNameLst>
                                      </p:cBhvr>
                                      <p:to>
                                        <p:strVal val="visible"/>
                                      </p:to>
                                    </p:set>
                                    <p:anim calcmode="lin" valueType="num">
                                      <p:cBhvr additive="base">
                                        <p:cTn id="25" dur="500" fill="hold"/>
                                        <p:tgtEl>
                                          <p:spTgt spid="68"/>
                                        </p:tgtEl>
                                        <p:attrNameLst>
                                          <p:attrName>ppt_x</p:attrName>
                                        </p:attrNameLst>
                                      </p:cBhvr>
                                      <p:tavLst>
                                        <p:tav tm="0">
                                          <p:val>
                                            <p:strVal val="1+#ppt_w/2"/>
                                          </p:val>
                                        </p:tav>
                                        <p:tav tm="100000">
                                          <p:val>
                                            <p:strVal val="#ppt_x"/>
                                          </p:val>
                                        </p:tav>
                                      </p:tavLst>
                                    </p:anim>
                                    <p:anim calcmode="lin" valueType="num">
                                      <p:cBhvr additive="base">
                                        <p:cTn id="26" dur="500" fill="hold"/>
                                        <p:tgtEl>
                                          <p:spTgt spid="6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2"/>
                                        </p:tgtEl>
                                        <p:attrNameLst>
                                          <p:attrName>style.visibility</p:attrName>
                                        </p:attrNameLst>
                                      </p:cBhvr>
                                      <p:to>
                                        <p:strVal val="visible"/>
                                      </p:to>
                                    </p:set>
                                    <p:anim calcmode="lin" valueType="num">
                                      <p:cBhvr additive="base">
                                        <p:cTn id="31" dur="500" fill="hold"/>
                                        <p:tgtEl>
                                          <p:spTgt spid="72"/>
                                        </p:tgtEl>
                                        <p:attrNameLst>
                                          <p:attrName>ppt_x</p:attrName>
                                        </p:attrNameLst>
                                      </p:cBhvr>
                                      <p:tavLst>
                                        <p:tav tm="0">
                                          <p:val>
                                            <p:strVal val="#ppt_x"/>
                                          </p:val>
                                        </p:tav>
                                        <p:tav tm="100000">
                                          <p:val>
                                            <p:strVal val="#ppt_x"/>
                                          </p:val>
                                        </p:tav>
                                      </p:tavLst>
                                    </p:anim>
                                    <p:anim calcmode="lin" valueType="num">
                                      <p:cBhvr additive="base">
                                        <p:cTn id="32"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additive="base">
                                        <p:cTn id="37" dur="500" fill="hold"/>
                                        <p:tgtEl>
                                          <p:spTgt spid="75"/>
                                        </p:tgtEl>
                                        <p:attrNameLst>
                                          <p:attrName>ppt_x</p:attrName>
                                        </p:attrNameLst>
                                      </p:cBhvr>
                                      <p:tavLst>
                                        <p:tav tm="0">
                                          <p:val>
                                            <p:strVal val="#ppt_x"/>
                                          </p:val>
                                        </p:tav>
                                        <p:tav tm="100000">
                                          <p:val>
                                            <p:strVal val="#ppt_x"/>
                                          </p:val>
                                        </p:tav>
                                      </p:tavLst>
                                    </p:anim>
                                    <p:anim calcmode="lin" valueType="num">
                                      <p:cBhvr additive="base">
                                        <p:cTn id="38" dur="500" fill="hold"/>
                                        <p:tgtEl>
                                          <p:spTgt spid="75"/>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stCondLst>
                                    <p:cond delay="0"/>
                                  </p:stCondLst>
                                  <p:childTnLst>
                                    <p:set>
                                      <p:cBhvr>
                                        <p:cTn id="42" dur="1" fill="hold">
                                          <p:stCondLst>
                                            <p:cond delay="0"/>
                                          </p:stCondLst>
                                        </p:cTn>
                                        <p:tgtEl>
                                          <p:spTgt spid="77"/>
                                        </p:tgtEl>
                                        <p:attrNameLst>
                                          <p:attrName>style.visibility</p:attrName>
                                        </p:attrNameLst>
                                      </p:cBhvr>
                                      <p:to>
                                        <p:strVal val="visible"/>
                                      </p:to>
                                    </p:set>
                                    <p:anim calcmode="lin" valueType="num">
                                      <p:cBhvr additive="base">
                                        <p:cTn id="43" dur="500" fill="hold"/>
                                        <p:tgtEl>
                                          <p:spTgt spid="77"/>
                                        </p:tgtEl>
                                        <p:attrNameLst>
                                          <p:attrName>ppt_x</p:attrName>
                                        </p:attrNameLst>
                                      </p:cBhvr>
                                      <p:tavLst>
                                        <p:tav tm="0">
                                          <p:val>
                                            <p:strVal val="0-#ppt_w/2"/>
                                          </p:val>
                                        </p:tav>
                                        <p:tav tm="100000">
                                          <p:val>
                                            <p:strVal val="#ppt_x"/>
                                          </p:val>
                                        </p:tav>
                                      </p:tavLst>
                                    </p:anim>
                                    <p:anim calcmode="lin" valueType="num">
                                      <p:cBhvr additive="base">
                                        <p:cTn id="44" dur="500" fill="hold"/>
                                        <p:tgtEl>
                                          <p:spTgt spid="77"/>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78"/>
                                        </p:tgtEl>
                                        <p:attrNameLst>
                                          <p:attrName>style.visibility</p:attrName>
                                        </p:attrNameLst>
                                      </p:cBhvr>
                                      <p:to>
                                        <p:strVal val="visible"/>
                                      </p:to>
                                    </p:set>
                                    <p:anim calcmode="lin" valueType="num">
                                      <p:cBhvr additive="base">
                                        <p:cTn id="49" dur="500" fill="hold"/>
                                        <p:tgtEl>
                                          <p:spTgt spid="78"/>
                                        </p:tgtEl>
                                        <p:attrNameLst>
                                          <p:attrName>ppt_x</p:attrName>
                                        </p:attrNameLst>
                                      </p:cBhvr>
                                      <p:tavLst>
                                        <p:tav tm="0">
                                          <p:val>
                                            <p:strVal val="0-#ppt_w/2"/>
                                          </p:val>
                                        </p:tav>
                                        <p:tav tm="100000">
                                          <p:val>
                                            <p:strVal val="#ppt_x"/>
                                          </p:val>
                                        </p:tav>
                                      </p:tavLst>
                                    </p:anim>
                                    <p:anim calcmode="lin" valueType="num">
                                      <p:cBhvr additive="base">
                                        <p:cTn id="50" dur="500" fill="hold"/>
                                        <p:tgtEl>
                                          <p:spTgt spid="78"/>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9" fill="hold" nodeType="clickEffect">
                                  <p:stCondLst>
                                    <p:cond delay="0"/>
                                  </p:stCondLst>
                                  <p:childTnLst>
                                    <p:set>
                                      <p:cBhvr>
                                        <p:cTn id="54" dur="1" fill="hold">
                                          <p:stCondLst>
                                            <p:cond delay="0"/>
                                          </p:stCondLst>
                                        </p:cTn>
                                        <p:tgtEl>
                                          <p:spTgt spid="80"/>
                                        </p:tgtEl>
                                        <p:attrNameLst>
                                          <p:attrName>style.visibility</p:attrName>
                                        </p:attrNameLst>
                                      </p:cBhvr>
                                      <p:to>
                                        <p:strVal val="visible"/>
                                      </p:to>
                                    </p:set>
                                    <p:anim calcmode="lin" valueType="num">
                                      <p:cBhvr additive="base">
                                        <p:cTn id="55" dur="500" fill="hold"/>
                                        <p:tgtEl>
                                          <p:spTgt spid="80"/>
                                        </p:tgtEl>
                                        <p:attrNameLst>
                                          <p:attrName>ppt_x</p:attrName>
                                        </p:attrNameLst>
                                      </p:cBhvr>
                                      <p:tavLst>
                                        <p:tav tm="0">
                                          <p:val>
                                            <p:strVal val="0-#ppt_w/2"/>
                                          </p:val>
                                        </p:tav>
                                        <p:tav tm="100000">
                                          <p:val>
                                            <p:strVal val="#ppt_x"/>
                                          </p:val>
                                        </p:tav>
                                      </p:tavLst>
                                    </p:anim>
                                    <p:anim calcmode="lin" valueType="num">
                                      <p:cBhvr additive="base">
                                        <p:cTn id="56" dur="500" fill="hold"/>
                                        <p:tgtEl>
                                          <p:spTgt spid="80"/>
                                        </p:tgtEl>
                                        <p:attrNameLst>
                                          <p:attrName>ppt_y</p:attrName>
                                        </p:attrNameLst>
                                      </p:cBhvr>
                                      <p:tavLst>
                                        <p:tav tm="0">
                                          <p:val>
                                            <p:strVal val="0-#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9" fill="hold" nodeType="clickEffect">
                                  <p:stCondLst>
                                    <p:cond delay="0"/>
                                  </p:stCondLst>
                                  <p:childTnLst>
                                    <p:set>
                                      <p:cBhvr>
                                        <p:cTn id="60" dur="1" fill="hold">
                                          <p:stCondLst>
                                            <p:cond delay="0"/>
                                          </p:stCondLst>
                                        </p:cTn>
                                        <p:tgtEl>
                                          <p:spTgt spid="83"/>
                                        </p:tgtEl>
                                        <p:attrNameLst>
                                          <p:attrName>style.visibility</p:attrName>
                                        </p:attrNameLst>
                                      </p:cBhvr>
                                      <p:to>
                                        <p:strVal val="visible"/>
                                      </p:to>
                                    </p:set>
                                    <p:anim calcmode="lin" valueType="num">
                                      <p:cBhvr additive="base">
                                        <p:cTn id="61" dur="500" fill="hold"/>
                                        <p:tgtEl>
                                          <p:spTgt spid="83"/>
                                        </p:tgtEl>
                                        <p:attrNameLst>
                                          <p:attrName>ppt_x</p:attrName>
                                        </p:attrNameLst>
                                      </p:cBhvr>
                                      <p:tavLst>
                                        <p:tav tm="0">
                                          <p:val>
                                            <p:strVal val="0-#ppt_w/2"/>
                                          </p:val>
                                        </p:tav>
                                        <p:tav tm="100000">
                                          <p:val>
                                            <p:strVal val="#ppt_x"/>
                                          </p:val>
                                        </p:tav>
                                      </p:tavLst>
                                    </p:anim>
                                    <p:anim calcmode="lin" valueType="num">
                                      <p:cBhvr additive="base">
                                        <p:cTn id="62" dur="500" fill="hold"/>
                                        <p:tgtEl>
                                          <p:spTgt spid="83"/>
                                        </p:tgtEl>
                                        <p:attrNameLst>
                                          <p:attrName>ppt_y</p:attrName>
                                        </p:attrNameLst>
                                      </p:cBhvr>
                                      <p:tavLst>
                                        <p:tav tm="0">
                                          <p:val>
                                            <p:strVal val="0-#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2" fill="hold" nodeType="clickEffect">
                                  <p:stCondLst>
                                    <p:cond delay="0"/>
                                  </p:stCondLst>
                                  <p:childTnLst>
                                    <p:set>
                                      <p:cBhvr>
                                        <p:cTn id="66" dur="1" fill="hold">
                                          <p:stCondLst>
                                            <p:cond delay="0"/>
                                          </p:stCondLst>
                                        </p:cTn>
                                        <p:tgtEl>
                                          <p:spTgt spid="84"/>
                                        </p:tgtEl>
                                        <p:attrNameLst>
                                          <p:attrName>style.visibility</p:attrName>
                                        </p:attrNameLst>
                                      </p:cBhvr>
                                      <p:to>
                                        <p:strVal val="visible"/>
                                      </p:to>
                                    </p:set>
                                    <p:anim calcmode="lin" valueType="num">
                                      <p:cBhvr additive="base">
                                        <p:cTn id="67" dur="500" fill="hold"/>
                                        <p:tgtEl>
                                          <p:spTgt spid="84"/>
                                        </p:tgtEl>
                                        <p:attrNameLst>
                                          <p:attrName>ppt_x</p:attrName>
                                        </p:attrNameLst>
                                      </p:cBhvr>
                                      <p:tavLst>
                                        <p:tav tm="0">
                                          <p:val>
                                            <p:strVal val="1+#ppt_w/2"/>
                                          </p:val>
                                        </p:tav>
                                        <p:tav tm="100000">
                                          <p:val>
                                            <p:strVal val="#ppt_x"/>
                                          </p:val>
                                        </p:tav>
                                      </p:tavLst>
                                    </p:anim>
                                    <p:anim calcmode="lin" valueType="num">
                                      <p:cBhvr additive="base">
                                        <p:cTn id="68" dur="500" fill="hold"/>
                                        <p:tgtEl>
                                          <p:spTgt spid="84"/>
                                        </p:tgtEl>
                                        <p:attrNameLst>
                                          <p:attrName>ppt_y</p:attrName>
                                        </p:attrNameLst>
                                      </p:cBhvr>
                                      <p:tavLst>
                                        <p:tav tm="0">
                                          <p:val>
                                            <p:strVal val="#ppt_y"/>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2" fill="hold" nodeType="clickEffect">
                                  <p:stCondLst>
                                    <p:cond delay="0"/>
                                  </p:stCondLst>
                                  <p:childTnLst>
                                    <p:set>
                                      <p:cBhvr>
                                        <p:cTn id="72" dur="1" fill="hold">
                                          <p:stCondLst>
                                            <p:cond delay="0"/>
                                          </p:stCondLst>
                                        </p:cTn>
                                        <p:tgtEl>
                                          <p:spTgt spid="85"/>
                                        </p:tgtEl>
                                        <p:attrNameLst>
                                          <p:attrName>style.visibility</p:attrName>
                                        </p:attrNameLst>
                                      </p:cBhvr>
                                      <p:to>
                                        <p:strVal val="visible"/>
                                      </p:to>
                                    </p:set>
                                    <p:anim calcmode="lin" valueType="num">
                                      <p:cBhvr additive="base">
                                        <p:cTn id="73" dur="500" fill="hold"/>
                                        <p:tgtEl>
                                          <p:spTgt spid="85"/>
                                        </p:tgtEl>
                                        <p:attrNameLst>
                                          <p:attrName>ppt_x</p:attrName>
                                        </p:attrNameLst>
                                      </p:cBhvr>
                                      <p:tavLst>
                                        <p:tav tm="0">
                                          <p:val>
                                            <p:strVal val="1+#ppt_w/2"/>
                                          </p:val>
                                        </p:tav>
                                        <p:tav tm="100000">
                                          <p:val>
                                            <p:strVal val="#ppt_x"/>
                                          </p:val>
                                        </p:tav>
                                      </p:tavLst>
                                    </p:anim>
                                    <p:anim calcmode="lin" valueType="num">
                                      <p:cBhvr additive="base">
                                        <p:cTn id="74" dur="500" fill="hold"/>
                                        <p:tgtEl>
                                          <p:spTgt spid="85"/>
                                        </p:tgtEl>
                                        <p:attrNameLst>
                                          <p:attrName>ppt_y</p:attrName>
                                        </p:attrNameLst>
                                      </p:cBhvr>
                                      <p:tavLst>
                                        <p:tav tm="0">
                                          <p:val>
                                            <p:strVal val="#ppt_y"/>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86"/>
                                        </p:tgtEl>
                                        <p:attrNameLst>
                                          <p:attrName>style.visibility</p:attrName>
                                        </p:attrNameLst>
                                      </p:cBhvr>
                                      <p:to>
                                        <p:strVal val="visible"/>
                                      </p:to>
                                    </p:set>
                                    <p:anim calcmode="lin" valueType="num">
                                      <p:cBhvr additive="base">
                                        <p:cTn id="79" dur="500" fill="hold"/>
                                        <p:tgtEl>
                                          <p:spTgt spid="86"/>
                                        </p:tgtEl>
                                        <p:attrNameLst>
                                          <p:attrName>ppt_x</p:attrName>
                                        </p:attrNameLst>
                                      </p:cBhvr>
                                      <p:tavLst>
                                        <p:tav tm="0">
                                          <p:val>
                                            <p:strVal val="#ppt_x"/>
                                          </p:val>
                                        </p:tav>
                                        <p:tav tm="100000">
                                          <p:val>
                                            <p:strVal val="#ppt_x"/>
                                          </p:val>
                                        </p:tav>
                                      </p:tavLst>
                                    </p:anim>
                                    <p:anim calcmode="lin" valueType="num">
                                      <p:cBhvr additive="base">
                                        <p:cTn id="80" dur="500" fill="hold"/>
                                        <p:tgtEl>
                                          <p:spTgt spid="86"/>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87"/>
                                        </p:tgtEl>
                                        <p:attrNameLst>
                                          <p:attrName>style.visibility</p:attrName>
                                        </p:attrNameLst>
                                      </p:cBhvr>
                                      <p:to>
                                        <p:strVal val="visible"/>
                                      </p:to>
                                    </p:set>
                                    <p:anim calcmode="lin" valueType="num">
                                      <p:cBhvr additive="base">
                                        <p:cTn id="85" dur="500" fill="hold"/>
                                        <p:tgtEl>
                                          <p:spTgt spid="87"/>
                                        </p:tgtEl>
                                        <p:attrNameLst>
                                          <p:attrName>ppt_x</p:attrName>
                                        </p:attrNameLst>
                                      </p:cBhvr>
                                      <p:tavLst>
                                        <p:tav tm="0">
                                          <p:val>
                                            <p:strVal val="#ppt_x"/>
                                          </p:val>
                                        </p:tav>
                                        <p:tav tm="100000">
                                          <p:val>
                                            <p:strVal val="#ppt_x"/>
                                          </p:val>
                                        </p:tav>
                                      </p:tavLst>
                                    </p:anim>
                                    <p:anim calcmode="lin" valueType="num">
                                      <p:cBhvr additive="base">
                                        <p:cTn id="86" dur="500" fill="hold"/>
                                        <p:tgtEl>
                                          <p:spTgt spid="87"/>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2" fill="hold" nodeType="clickEffect">
                                  <p:stCondLst>
                                    <p:cond delay="0"/>
                                  </p:stCondLst>
                                  <p:childTnLst>
                                    <p:set>
                                      <p:cBhvr>
                                        <p:cTn id="90" dur="1" fill="hold">
                                          <p:stCondLst>
                                            <p:cond delay="0"/>
                                          </p:stCondLst>
                                        </p:cTn>
                                        <p:tgtEl>
                                          <p:spTgt spid="88"/>
                                        </p:tgtEl>
                                        <p:attrNameLst>
                                          <p:attrName>style.visibility</p:attrName>
                                        </p:attrNameLst>
                                      </p:cBhvr>
                                      <p:to>
                                        <p:strVal val="visible"/>
                                      </p:to>
                                    </p:set>
                                    <p:anim calcmode="lin" valueType="num">
                                      <p:cBhvr additive="base">
                                        <p:cTn id="91" dur="500" fill="hold"/>
                                        <p:tgtEl>
                                          <p:spTgt spid="88"/>
                                        </p:tgtEl>
                                        <p:attrNameLst>
                                          <p:attrName>ppt_x</p:attrName>
                                        </p:attrNameLst>
                                      </p:cBhvr>
                                      <p:tavLst>
                                        <p:tav tm="0">
                                          <p:val>
                                            <p:strVal val="1+#ppt_w/2"/>
                                          </p:val>
                                        </p:tav>
                                        <p:tav tm="100000">
                                          <p:val>
                                            <p:strVal val="#ppt_x"/>
                                          </p:val>
                                        </p:tav>
                                      </p:tavLst>
                                    </p:anim>
                                    <p:anim calcmode="lin" valueType="num">
                                      <p:cBhvr additive="base">
                                        <p:cTn id="92" dur="500" fill="hold"/>
                                        <p:tgtEl>
                                          <p:spTgt spid="88"/>
                                        </p:tgtEl>
                                        <p:attrNameLst>
                                          <p:attrName>ppt_y</p:attrName>
                                        </p:attrNameLst>
                                      </p:cBhvr>
                                      <p:tavLst>
                                        <p:tav tm="0">
                                          <p:val>
                                            <p:strVal val="#ppt_y"/>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2" fill="hold" nodeType="clickEffect">
                                  <p:stCondLst>
                                    <p:cond delay="0"/>
                                  </p:stCondLst>
                                  <p:childTnLst>
                                    <p:set>
                                      <p:cBhvr>
                                        <p:cTn id="96" dur="1" fill="hold">
                                          <p:stCondLst>
                                            <p:cond delay="0"/>
                                          </p:stCondLst>
                                        </p:cTn>
                                        <p:tgtEl>
                                          <p:spTgt spid="89"/>
                                        </p:tgtEl>
                                        <p:attrNameLst>
                                          <p:attrName>style.visibility</p:attrName>
                                        </p:attrNameLst>
                                      </p:cBhvr>
                                      <p:to>
                                        <p:strVal val="visible"/>
                                      </p:to>
                                    </p:set>
                                    <p:anim calcmode="lin" valueType="num">
                                      <p:cBhvr additive="base">
                                        <p:cTn id="97" dur="500" fill="hold"/>
                                        <p:tgtEl>
                                          <p:spTgt spid="89"/>
                                        </p:tgtEl>
                                        <p:attrNameLst>
                                          <p:attrName>ppt_x</p:attrName>
                                        </p:attrNameLst>
                                      </p:cBhvr>
                                      <p:tavLst>
                                        <p:tav tm="0">
                                          <p:val>
                                            <p:strVal val="1+#ppt_w/2"/>
                                          </p:val>
                                        </p:tav>
                                        <p:tav tm="100000">
                                          <p:val>
                                            <p:strVal val="#ppt_x"/>
                                          </p:val>
                                        </p:tav>
                                      </p:tavLst>
                                    </p:anim>
                                    <p:anim calcmode="lin" valueType="num">
                                      <p:cBhvr additive="base">
                                        <p:cTn id="98" dur="500" fill="hold"/>
                                        <p:tgtEl>
                                          <p:spTgt spid="89"/>
                                        </p:tgtEl>
                                        <p:attrNameLst>
                                          <p:attrName>ppt_y</p:attrName>
                                        </p:attrNameLst>
                                      </p:cBhvr>
                                      <p:tavLst>
                                        <p:tav tm="0">
                                          <p:val>
                                            <p:strVal val="#ppt_y"/>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1" fill="hold" nodeType="clickEffect">
                                  <p:stCondLst>
                                    <p:cond delay="0"/>
                                  </p:stCondLst>
                                  <p:childTnLst>
                                    <p:set>
                                      <p:cBhvr>
                                        <p:cTn id="102" dur="1" fill="hold">
                                          <p:stCondLst>
                                            <p:cond delay="0"/>
                                          </p:stCondLst>
                                        </p:cTn>
                                        <p:tgtEl>
                                          <p:spTgt spid="91"/>
                                        </p:tgtEl>
                                        <p:attrNameLst>
                                          <p:attrName>style.visibility</p:attrName>
                                        </p:attrNameLst>
                                      </p:cBhvr>
                                      <p:to>
                                        <p:strVal val="visible"/>
                                      </p:to>
                                    </p:set>
                                    <p:anim calcmode="lin" valueType="num">
                                      <p:cBhvr additive="base">
                                        <p:cTn id="103" dur="500" fill="hold"/>
                                        <p:tgtEl>
                                          <p:spTgt spid="91"/>
                                        </p:tgtEl>
                                        <p:attrNameLst>
                                          <p:attrName>ppt_x</p:attrName>
                                        </p:attrNameLst>
                                      </p:cBhvr>
                                      <p:tavLst>
                                        <p:tav tm="0">
                                          <p:val>
                                            <p:strVal val="#ppt_x"/>
                                          </p:val>
                                        </p:tav>
                                        <p:tav tm="100000">
                                          <p:val>
                                            <p:strVal val="#ppt_x"/>
                                          </p:val>
                                        </p:tav>
                                      </p:tavLst>
                                    </p:anim>
                                    <p:anim calcmode="lin" valueType="num">
                                      <p:cBhvr additive="base">
                                        <p:cTn id="104" dur="500" fill="hold"/>
                                        <p:tgtEl>
                                          <p:spTgt spid="91"/>
                                        </p:tgtEl>
                                        <p:attrNameLst>
                                          <p:attrName>ppt_y</p:attrName>
                                        </p:attrNameLst>
                                      </p:cBhvr>
                                      <p:tavLst>
                                        <p:tav tm="0">
                                          <p:val>
                                            <p:strVal val="0-#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1" fill="hold" nodeType="clickEffect">
                                  <p:stCondLst>
                                    <p:cond delay="0"/>
                                  </p:stCondLst>
                                  <p:childTnLst>
                                    <p:set>
                                      <p:cBhvr>
                                        <p:cTn id="108" dur="1" fill="hold">
                                          <p:stCondLst>
                                            <p:cond delay="0"/>
                                          </p:stCondLst>
                                        </p:cTn>
                                        <p:tgtEl>
                                          <p:spTgt spid="92"/>
                                        </p:tgtEl>
                                        <p:attrNameLst>
                                          <p:attrName>style.visibility</p:attrName>
                                        </p:attrNameLst>
                                      </p:cBhvr>
                                      <p:to>
                                        <p:strVal val="visible"/>
                                      </p:to>
                                    </p:set>
                                    <p:anim calcmode="lin" valueType="num">
                                      <p:cBhvr additive="base">
                                        <p:cTn id="109" dur="500" fill="hold"/>
                                        <p:tgtEl>
                                          <p:spTgt spid="92"/>
                                        </p:tgtEl>
                                        <p:attrNameLst>
                                          <p:attrName>ppt_x</p:attrName>
                                        </p:attrNameLst>
                                      </p:cBhvr>
                                      <p:tavLst>
                                        <p:tav tm="0">
                                          <p:val>
                                            <p:strVal val="#ppt_x"/>
                                          </p:val>
                                        </p:tav>
                                        <p:tav tm="100000">
                                          <p:val>
                                            <p:strVal val="#ppt_x"/>
                                          </p:val>
                                        </p:tav>
                                      </p:tavLst>
                                    </p:anim>
                                    <p:anim calcmode="lin" valueType="num">
                                      <p:cBhvr additive="base">
                                        <p:cTn id="110" dur="500" fill="hold"/>
                                        <p:tgtEl>
                                          <p:spTgt spid="92"/>
                                        </p:tgtEl>
                                        <p:attrNameLst>
                                          <p:attrName>ppt_y</p:attrName>
                                        </p:attrNameLst>
                                      </p:cBhvr>
                                      <p:tavLst>
                                        <p:tav tm="0">
                                          <p:val>
                                            <p:strVal val="0-#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 presetClass="entr" presetSubtype="8" fill="hold" nodeType="clickEffect">
                                  <p:stCondLst>
                                    <p:cond delay="0"/>
                                  </p:stCondLst>
                                  <p:childTnLst>
                                    <p:set>
                                      <p:cBhvr>
                                        <p:cTn id="114" dur="1" fill="hold">
                                          <p:stCondLst>
                                            <p:cond delay="0"/>
                                          </p:stCondLst>
                                        </p:cTn>
                                        <p:tgtEl>
                                          <p:spTgt spid="94"/>
                                        </p:tgtEl>
                                        <p:attrNameLst>
                                          <p:attrName>style.visibility</p:attrName>
                                        </p:attrNameLst>
                                      </p:cBhvr>
                                      <p:to>
                                        <p:strVal val="visible"/>
                                      </p:to>
                                    </p:set>
                                    <p:anim calcmode="lin" valueType="num">
                                      <p:cBhvr additive="base">
                                        <p:cTn id="115" dur="500" fill="hold"/>
                                        <p:tgtEl>
                                          <p:spTgt spid="94"/>
                                        </p:tgtEl>
                                        <p:attrNameLst>
                                          <p:attrName>ppt_x</p:attrName>
                                        </p:attrNameLst>
                                      </p:cBhvr>
                                      <p:tavLst>
                                        <p:tav tm="0">
                                          <p:val>
                                            <p:strVal val="0-#ppt_w/2"/>
                                          </p:val>
                                        </p:tav>
                                        <p:tav tm="100000">
                                          <p:val>
                                            <p:strVal val="#ppt_x"/>
                                          </p:val>
                                        </p:tav>
                                      </p:tavLst>
                                    </p:anim>
                                    <p:anim calcmode="lin" valueType="num">
                                      <p:cBhvr additive="base">
                                        <p:cTn id="116" dur="500" fill="hold"/>
                                        <p:tgtEl>
                                          <p:spTgt spid="94"/>
                                        </p:tgtEl>
                                        <p:attrNameLst>
                                          <p:attrName>ppt_y</p:attrName>
                                        </p:attrNameLst>
                                      </p:cBhvr>
                                      <p:tavLst>
                                        <p:tav tm="0">
                                          <p:val>
                                            <p:strVal val="#ppt_y"/>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2" presetClass="entr" presetSubtype="8" fill="hold" nodeType="clickEffect">
                                  <p:stCondLst>
                                    <p:cond delay="0"/>
                                  </p:stCondLst>
                                  <p:childTnLst>
                                    <p:set>
                                      <p:cBhvr>
                                        <p:cTn id="120" dur="1" fill="hold">
                                          <p:stCondLst>
                                            <p:cond delay="0"/>
                                          </p:stCondLst>
                                        </p:cTn>
                                        <p:tgtEl>
                                          <p:spTgt spid="95"/>
                                        </p:tgtEl>
                                        <p:attrNameLst>
                                          <p:attrName>style.visibility</p:attrName>
                                        </p:attrNameLst>
                                      </p:cBhvr>
                                      <p:to>
                                        <p:strVal val="visible"/>
                                      </p:to>
                                    </p:set>
                                    <p:anim calcmode="lin" valueType="num">
                                      <p:cBhvr additive="base">
                                        <p:cTn id="121" dur="500" fill="hold"/>
                                        <p:tgtEl>
                                          <p:spTgt spid="95"/>
                                        </p:tgtEl>
                                        <p:attrNameLst>
                                          <p:attrName>ppt_x</p:attrName>
                                        </p:attrNameLst>
                                      </p:cBhvr>
                                      <p:tavLst>
                                        <p:tav tm="0">
                                          <p:val>
                                            <p:strVal val="0-#ppt_w/2"/>
                                          </p:val>
                                        </p:tav>
                                        <p:tav tm="100000">
                                          <p:val>
                                            <p:strVal val="#ppt_x"/>
                                          </p:val>
                                        </p:tav>
                                      </p:tavLst>
                                    </p:anim>
                                    <p:anim calcmode="lin" valueType="num">
                                      <p:cBhvr additive="base">
                                        <p:cTn id="122" dur="500" fill="hold"/>
                                        <p:tgtEl>
                                          <p:spTgt spid="95"/>
                                        </p:tgtEl>
                                        <p:attrNameLst>
                                          <p:attrName>ppt_y</p:attrName>
                                        </p:attrNameLst>
                                      </p:cBhvr>
                                      <p:tavLst>
                                        <p:tav tm="0">
                                          <p:val>
                                            <p:strVal val="#ppt_y"/>
                                          </p:val>
                                        </p:tav>
                                        <p:tav tm="100000">
                                          <p:val>
                                            <p:strVal val="#ppt_y"/>
                                          </p:val>
                                        </p:tav>
                                      </p:tavLst>
                                    </p:anim>
                                  </p:childTnLst>
                                </p:cTn>
                              </p:par>
                            </p:childTnLst>
                          </p:cTn>
                        </p:par>
                      </p:childTnLst>
                    </p:cTn>
                  </p:par>
                  <p:par>
                    <p:cTn id="123" fill="hold">
                      <p:stCondLst>
                        <p:cond delay="indefinite"/>
                      </p:stCondLst>
                      <p:childTnLst>
                        <p:par>
                          <p:cTn id="124" fill="hold">
                            <p:stCondLst>
                              <p:cond delay="0"/>
                            </p:stCondLst>
                            <p:childTnLst>
                              <p:par>
                                <p:cTn id="125" presetID="2" presetClass="entr" presetSubtype="8" fill="hold" nodeType="clickEffect">
                                  <p:stCondLst>
                                    <p:cond delay="0"/>
                                  </p:stCondLst>
                                  <p:childTnLst>
                                    <p:set>
                                      <p:cBhvr>
                                        <p:cTn id="126" dur="1" fill="hold">
                                          <p:stCondLst>
                                            <p:cond delay="0"/>
                                          </p:stCondLst>
                                        </p:cTn>
                                        <p:tgtEl>
                                          <p:spTgt spid="96"/>
                                        </p:tgtEl>
                                        <p:attrNameLst>
                                          <p:attrName>style.visibility</p:attrName>
                                        </p:attrNameLst>
                                      </p:cBhvr>
                                      <p:to>
                                        <p:strVal val="visible"/>
                                      </p:to>
                                    </p:set>
                                    <p:anim calcmode="lin" valueType="num">
                                      <p:cBhvr additive="base">
                                        <p:cTn id="127" dur="500" fill="hold"/>
                                        <p:tgtEl>
                                          <p:spTgt spid="96"/>
                                        </p:tgtEl>
                                        <p:attrNameLst>
                                          <p:attrName>ppt_x</p:attrName>
                                        </p:attrNameLst>
                                      </p:cBhvr>
                                      <p:tavLst>
                                        <p:tav tm="0">
                                          <p:val>
                                            <p:strVal val="0-#ppt_w/2"/>
                                          </p:val>
                                        </p:tav>
                                        <p:tav tm="100000">
                                          <p:val>
                                            <p:strVal val="#ppt_x"/>
                                          </p:val>
                                        </p:tav>
                                      </p:tavLst>
                                    </p:anim>
                                    <p:anim calcmode="lin" valueType="num">
                                      <p:cBhvr additive="base">
                                        <p:cTn id="128" dur="500" fill="hold"/>
                                        <p:tgtEl>
                                          <p:spTgt spid="96"/>
                                        </p:tgtEl>
                                        <p:attrNameLst>
                                          <p:attrName>ppt_y</p:attrName>
                                        </p:attrNameLst>
                                      </p:cBhvr>
                                      <p:tavLst>
                                        <p:tav tm="0">
                                          <p:val>
                                            <p:strVal val="#ppt_y"/>
                                          </p:val>
                                        </p:tav>
                                        <p:tav tm="100000">
                                          <p:val>
                                            <p:strVal val="#ppt_y"/>
                                          </p:val>
                                        </p:tav>
                                      </p:tavLst>
                                    </p:anim>
                                  </p:childTnLst>
                                </p:cTn>
                              </p:par>
                            </p:childTnLst>
                          </p:cTn>
                        </p:par>
                      </p:childTnLst>
                    </p:cTn>
                  </p:par>
                  <p:par>
                    <p:cTn id="129" fill="hold">
                      <p:stCondLst>
                        <p:cond delay="indefinite"/>
                      </p:stCondLst>
                      <p:childTnLst>
                        <p:par>
                          <p:cTn id="130" fill="hold">
                            <p:stCondLst>
                              <p:cond delay="0"/>
                            </p:stCondLst>
                            <p:childTnLst>
                              <p:par>
                                <p:cTn id="131" presetID="2" presetClass="entr" presetSubtype="4" fill="hold" nodeType="clickEffect">
                                  <p:stCondLst>
                                    <p:cond delay="0"/>
                                  </p:stCondLst>
                                  <p:childTnLst>
                                    <p:set>
                                      <p:cBhvr>
                                        <p:cTn id="132" dur="1" fill="hold">
                                          <p:stCondLst>
                                            <p:cond delay="0"/>
                                          </p:stCondLst>
                                        </p:cTn>
                                        <p:tgtEl>
                                          <p:spTgt spid="97"/>
                                        </p:tgtEl>
                                        <p:attrNameLst>
                                          <p:attrName>style.visibility</p:attrName>
                                        </p:attrNameLst>
                                      </p:cBhvr>
                                      <p:to>
                                        <p:strVal val="visible"/>
                                      </p:to>
                                    </p:set>
                                    <p:anim calcmode="lin" valueType="num">
                                      <p:cBhvr additive="base">
                                        <p:cTn id="133" dur="500" fill="hold"/>
                                        <p:tgtEl>
                                          <p:spTgt spid="97"/>
                                        </p:tgtEl>
                                        <p:attrNameLst>
                                          <p:attrName>ppt_x</p:attrName>
                                        </p:attrNameLst>
                                      </p:cBhvr>
                                      <p:tavLst>
                                        <p:tav tm="0">
                                          <p:val>
                                            <p:strVal val="#ppt_x"/>
                                          </p:val>
                                        </p:tav>
                                        <p:tav tm="100000">
                                          <p:val>
                                            <p:strVal val="#ppt_x"/>
                                          </p:val>
                                        </p:tav>
                                      </p:tavLst>
                                    </p:anim>
                                    <p:anim calcmode="lin" valueType="num">
                                      <p:cBhvr additive="base">
                                        <p:cTn id="134" dur="500" fill="hold"/>
                                        <p:tgtEl>
                                          <p:spTgt spid="97"/>
                                        </p:tgtEl>
                                        <p:attrNameLst>
                                          <p:attrName>ppt_y</p:attrName>
                                        </p:attrNameLst>
                                      </p:cBhvr>
                                      <p:tavLst>
                                        <p:tav tm="0">
                                          <p:val>
                                            <p:strVal val="1+#ppt_h/2"/>
                                          </p:val>
                                        </p:tav>
                                        <p:tav tm="100000">
                                          <p:val>
                                            <p:strVal val="#ppt_y"/>
                                          </p:val>
                                        </p:tav>
                                      </p:tavLst>
                                    </p:anim>
                                  </p:childTnLst>
                                </p:cTn>
                              </p:par>
                            </p:childTnLst>
                          </p:cTn>
                        </p:par>
                      </p:childTnLst>
                    </p:cTn>
                  </p:par>
                  <p:par>
                    <p:cTn id="135" fill="hold">
                      <p:stCondLst>
                        <p:cond delay="indefinite"/>
                      </p:stCondLst>
                      <p:childTnLst>
                        <p:par>
                          <p:cTn id="136" fill="hold">
                            <p:stCondLst>
                              <p:cond delay="0"/>
                            </p:stCondLst>
                            <p:childTnLst>
                              <p:par>
                                <p:cTn id="137" presetID="2" presetClass="entr" presetSubtype="4" fill="hold" nodeType="clickEffect">
                                  <p:stCondLst>
                                    <p:cond delay="0"/>
                                  </p:stCondLst>
                                  <p:childTnLst>
                                    <p:set>
                                      <p:cBhvr>
                                        <p:cTn id="138" dur="1" fill="hold">
                                          <p:stCondLst>
                                            <p:cond delay="0"/>
                                          </p:stCondLst>
                                        </p:cTn>
                                        <p:tgtEl>
                                          <p:spTgt spid="98"/>
                                        </p:tgtEl>
                                        <p:attrNameLst>
                                          <p:attrName>style.visibility</p:attrName>
                                        </p:attrNameLst>
                                      </p:cBhvr>
                                      <p:to>
                                        <p:strVal val="visible"/>
                                      </p:to>
                                    </p:set>
                                    <p:anim calcmode="lin" valueType="num">
                                      <p:cBhvr additive="base">
                                        <p:cTn id="139" dur="500" fill="hold"/>
                                        <p:tgtEl>
                                          <p:spTgt spid="98"/>
                                        </p:tgtEl>
                                        <p:attrNameLst>
                                          <p:attrName>ppt_x</p:attrName>
                                        </p:attrNameLst>
                                      </p:cBhvr>
                                      <p:tavLst>
                                        <p:tav tm="0">
                                          <p:val>
                                            <p:strVal val="#ppt_x"/>
                                          </p:val>
                                        </p:tav>
                                        <p:tav tm="100000">
                                          <p:val>
                                            <p:strVal val="#ppt_x"/>
                                          </p:val>
                                        </p:tav>
                                      </p:tavLst>
                                    </p:anim>
                                    <p:anim calcmode="lin" valueType="num">
                                      <p:cBhvr additive="base">
                                        <p:cTn id="140" dur="500" fill="hold"/>
                                        <p:tgtEl>
                                          <p:spTgt spid="98"/>
                                        </p:tgtEl>
                                        <p:attrNameLst>
                                          <p:attrName>ppt_y</p:attrName>
                                        </p:attrNameLst>
                                      </p:cBhvr>
                                      <p:tavLst>
                                        <p:tav tm="0">
                                          <p:val>
                                            <p:strVal val="1+#ppt_h/2"/>
                                          </p:val>
                                        </p:tav>
                                        <p:tav tm="100000">
                                          <p:val>
                                            <p:strVal val="#ppt_y"/>
                                          </p:val>
                                        </p:tav>
                                      </p:tavLst>
                                    </p:anim>
                                  </p:childTnLst>
                                </p:cTn>
                              </p:par>
                            </p:childTnLst>
                          </p:cTn>
                        </p:par>
                      </p:childTnLst>
                    </p:cTn>
                  </p:par>
                  <p:par>
                    <p:cTn id="141" fill="hold">
                      <p:stCondLst>
                        <p:cond delay="indefinite"/>
                      </p:stCondLst>
                      <p:childTnLst>
                        <p:par>
                          <p:cTn id="142" fill="hold">
                            <p:stCondLst>
                              <p:cond delay="0"/>
                            </p:stCondLst>
                            <p:childTnLst>
                              <p:par>
                                <p:cTn id="143" presetID="2" presetClass="entr" presetSubtype="2" fill="hold" nodeType="clickEffect">
                                  <p:stCondLst>
                                    <p:cond delay="0"/>
                                  </p:stCondLst>
                                  <p:childTnLst>
                                    <p:set>
                                      <p:cBhvr>
                                        <p:cTn id="144" dur="1" fill="hold">
                                          <p:stCondLst>
                                            <p:cond delay="0"/>
                                          </p:stCondLst>
                                        </p:cTn>
                                        <p:tgtEl>
                                          <p:spTgt spid="99"/>
                                        </p:tgtEl>
                                        <p:attrNameLst>
                                          <p:attrName>style.visibility</p:attrName>
                                        </p:attrNameLst>
                                      </p:cBhvr>
                                      <p:to>
                                        <p:strVal val="visible"/>
                                      </p:to>
                                    </p:set>
                                    <p:anim calcmode="lin" valueType="num">
                                      <p:cBhvr additive="base">
                                        <p:cTn id="145" dur="500" fill="hold"/>
                                        <p:tgtEl>
                                          <p:spTgt spid="99"/>
                                        </p:tgtEl>
                                        <p:attrNameLst>
                                          <p:attrName>ppt_x</p:attrName>
                                        </p:attrNameLst>
                                      </p:cBhvr>
                                      <p:tavLst>
                                        <p:tav tm="0">
                                          <p:val>
                                            <p:strVal val="1+#ppt_w/2"/>
                                          </p:val>
                                        </p:tav>
                                        <p:tav tm="100000">
                                          <p:val>
                                            <p:strVal val="#ppt_x"/>
                                          </p:val>
                                        </p:tav>
                                      </p:tavLst>
                                    </p:anim>
                                    <p:anim calcmode="lin" valueType="num">
                                      <p:cBhvr additive="base">
                                        <p:cTn id="146" dur="500" fill="hold"/>
                                        <p:tgtEl>
                                          <p:spTgt spid="99"/>
                                        </p:tgtEl>
                                        <p:attrNameLst>
                                          <p:attrName>ppt_y</p:attrName>
                                        </p:attrNameLst>
                                      </p:cBhvr>
                                      <p:tavLst>
                                        <p:tav tm="0">
                                          <p:val>
                                            <p:strVal val="#ppt_y"/>
                                          </p:val>
                                        </p:tav>
                                        <p:tav tm="100000">
                                          <p:val>
                                            <p:strVal val="#ppt_y"/>
                                          </p:val>
                                        </p:tav>
                                      </p:tavLst>
                                    </p:anim>
                                  </p:childTnLst>
                                </p:cTn>
                              </p:par>
                            </p:childTnLst>
                          </p:cTn>
                        </p:par>
                      </p:childTnLst>
                    </p:cTn>
                  </p:par>
                  <p:par>
                    <p:cTn id="147" fill="hold">
                      <p:stCondLst>
                        <p:cond delay="indefinite"/>
                      </p:stCondLst>
                      <p:childTnLst>
                        <p:par>
                          <p:cTn id="148" fill="hold">
                            <p:stCondLst>
                              <p:cond delay="0"/>
                            </p:stCondLst>
                            <p:childTnLst>
                              <p:par>
                                <p:cTn id="149" presetID="2" presetClass="entr" presetSubtype="2" fill="hold" nodeType="clickEffect">
                                  <p:stCondLst>
                                    <p:cond delay="0"/>
                                  </p:stCondLst>
                                  <p:childTnLst>
                                    <p:set>
                                      <p:cBhvr>
                                        <p:cTn id="150" dur="1" fill="hold">
                                          <p:stCondLst>
                                            <p:cond delay="0"/>
                                          </p:stCondLst>
                                        </p:cTn>
                                        <p:tgtEl>
                                          <p:spTgt spid="100"/>
                                        </p:tgtEl>
                                        <p:attrNameLst>
                                          <p:attrName>style.visibility</p:attrName>
                                        </p:attrNameLst>
                                      </p:cBhvr>
                                      <p:to>
                                        <p:strVal val="visible"/>
                                      </p:to>
                                    </p:set>
                                    <p:anim calcmode="lin" valueType="num">
                                      <p:cBhvr additive="base">
                                        <p:cTn id="151" dur="500" fill="hold"/>
                                        <p:tgtEl>
                                          <p:spTgt spid="100"/>
                                        </p:tgtEl>
                                        <p:attrNameLst>
                                          <p:attrName>ppt_x</p:attrName>
                                        </p:attrNameLst>
                                      </p:cBhvr>
                                      <p:tavLst>
                                        <p:tav tm="0">
                                          <p:val>
                                            <p:strVal val="1+#ppt_w/2"/>
                                          </p:val>
                                        </p:tav>
                                        <p:tav tm="100000">
                                          <p:val>
                                            <p:strVal val="#ppt_x"/>
                                          </p:val>
                                        </p:tav>
                                      </p:tavLst>
                                    </p:anim>
                                    <p:anim calcmode="lin" valueType="num">
                                      <p:cBhvr additive="base">
                                        <p:cTn id="152" dur="500" fill="hold"/>
                                        <p:tgtEl>
                                          <p:spTgt spid="100"/>
                                        </p:tgtEl>
                                        <p:attrNameLst>
                                          <p:attrName>ppt_y</p:attrName>
                                        </p:attrNameLst>
                                      </p:cBhvr>
                                      <p:tavLst>
                                        <p:tav tm="0">
                                          <p:val>
                                            <p:strVal val="#ppt_y"/>
                                          </p:val>
                                        </p:tav>
                                        <p:tav tm="100000">
                                          <p:val>
                                            <p:strVal val="#ppt_y"/>
                                          </p:val>
                                        </p:tav>
                                      </p:tavLst>
                                    </p:anim>
                                  </p:childTnLst>
                                </p:cTn>
                              </p:par>
                            </p:childTnLst>
                          </p:cTn>
                        </p:par>
                      </p:childTnLst>
                    </p:cTn>
                  </p:par>
                  <p:par>
                    <p:cTn id="153" fill="hold">
                      <p:stCondLst>
                        <p:cond delay="indefinite"/>
                      </p:stCondLst>
                      <p:childTnLst>
                        <p:par>
                          <p:cTn id="154" fill="hold">
                            <p:stCondLst>
                              <p:cond delay="0"/>
                            </p:stCondLst>
                            <p:childTnLst>
                              <p:par>
                                <p:cTn id="155" presetID="18" presetClass="entr" presetSubtype="12" fill="hold" nodeType="clickEffect">
                                  <p:stCondLst>
                                    <p:cond delay="0"/>
                                  </p:stCondLst>
                                  <p:childTnLst>
                                    <p:set>
                                      <p:cBhvr>
                                        <p:cTn id="156" dur="1" fill="hold">
                                          <p:stCondLst>
                                            <p:cond delay="0"/>
                                          </p:stCondLst>
                                        </p:cTn>
                                        <p:tgtEl>
                                          <p:spTgt spid="103"/>
                                        </p:tgtEl>
                                        <p:attrNameLst>
                                          <p:attrName>style.visibility</p:attrName>
                                        </p:attrNameLst>
                                      </p:cBhvr>
                                      <p:to>
                                        <p:strVal val="visible"/>
                                      </p:to>
                                    </p:set>
                                    <p:animEffect transition="in" filter="strips(downLeft)">
                                      <p:cBhvr>
                                        <p:cTn id="157" dur="500"/>
                                        <p:tgtEl>
                                          <p:spTgt spid="103"/>
                                        </p:tgtEl>
                                      </p:cBhvr>
                                    </p:animEffect>
                                  </p:childTnLst>
                                </p:cTn>
                              </p:par>
                            </p:childTnLst>
                          </p:cTn>
                        </p:par>
                      </p:childTnLst>
                    </p:cTn>
                  </p:par>
                  <p:par>
                    <p:cTn id="158" fill="hold">
                      <p:stCondLst>
                        <p:cond delay="indefinite"/>
                      </p:stCondLst>
                      <p:childTnLst>
                        <p:par>
                          <p:cTn id="159" fill="hold">
                            <p:stCondLst>
                              <p:cond delay="0"/>
                            </p:stCondLst>
                            <p:childTnLst>
                              <p:par>
                                <p:cTn id="160" presetID="2" presetClass="entr" presetSubtype="1" fill="hold" nodeType="clickEffect">
                                  <p:stCondLst>
                                    <p:cond delay="0"/>
                                  </p:stCondLst>
                                  <p:childTnLst>
                                    <p:set>
                                      <p:cBhvr>
                                        <p:cTn id="161" dur="1" fill="hold">
                                          <p:stCondLst>
                                            <p:cond delay="0"/>
                                          </p:stCondLst>
                                        </p:cTn>
                                        <p:tgtEl>
                                          <p:spTgt spid="105"/>
                                        </p:tgtEl>
                                        <p:attrNameLst>
                                          <p:attrName>style.visibility</p:attrName>
                                        </p:attrNameLst>
                                      </p:cBhvr>
                                      <p:to>
                                        <p:strVal val="visible"/>
                                      </p:to>
                                    </p:set>
                                    <p:anim calcmode="lin" valueType="num">
                                      <p:cBhvr additive="base">
                                        <p:cTn id="162" dur="500" fill="hold"/>
                                        <p:tgtEl>
                                          <p:spTgt spid="105"/>
                                        </p:tgtEl>
                                        <p:attrNameLst>
                                          <p:attrName>ppt_x</p:attrName>
                                        </p:attrNameLst>
                                      </p:cBhvr>
                                      <p:tavLst>
                                        <p:tav tm="0">
                                          <p:val>
                                            <p:strVal val="#ppt_x"/>
                                          </p:val>
                                        </p:tav>
                                        <p:tav tm="100000">
                                          <p:val>
                                            <p:strVal val="#ppt_x"/>
                                          </p:val>
                                        </p:tav>
                                      </p:tavLst>
                                    </p:anim>
                                    <p:anim calcmode="lin" valueType="num">
                                      <p:cBhvr additive="base">
                                        <p:cTn id="163" dur="500" fill="hold"/>
                                        <p:tgtEl>
                                          <p:spTgt spid="105"/>
                                        </p:tgtEl>
                                        <p:attrNameLst>
                                          <p:attrName>ppt_y</p:attrName>
                                        </p:attrNameLst>
                                      </p:cBhvr>
                                      <p:tavLst>
                                        <p:tav tm="0">
                                          <p:val>
                                            <p:strVal val="0-#ppt_h/2"/>
                                          </p:val>
                                        </p:tav>
                                        <p:tav tm="100000">
                                          <p:val>
                                            <p:strVal val="#ppt_y"/>
                                          </p:val>
                                        </p:tav>
                                      </p:tavLst>
                                    </p:anim>
                                  </p:childTnLst>
                                </p:cTn>
                              </p:par>
                            </p:childTnLst>
                          </p:cTn>
                        </p:par>
                      </p:childTnLst>
                    </p:cTn>
                  </p:par>
                  <p:par>
                    <p:cTn id="164" fill="hold">
                      <p:stCondLst>
                        <p:cond delay="indefinite"/>
                      </p:stCondLst>
                      <p:childTnLst>
                        <p:par>
                          <p:cTn id="165" fill="hold">
                            <p:stCondLst>
                              <p:cond delay="0"/>
                            </p:stCondLst>
                            <p:childTnLst>
                              <p:par>
                                <p:cTn id="166" presetID="2" presetClass="entr" presetSubtype="8" fill="hold" nodeType="clickEffect">
                                  <p:stCondLst>
                                    <p:cond delay="0"/>
                                  </p:stCondLst>
                                  <p:childTnLst>
                                    <p:set>
                                      <p:cBhvr>
                                        <p:cTn id="167" dur="1" fill="hold">
                                          <p:stCondLst>
                                            <p:cond delay="0"/>
                                          </p:stCondLst>
                                        </p:cTn>
                                        <p:tgtEl>
                                          <p:spTgt spid="106"/>
                                        </p:tgtEl>
                                        <p:attrNameLst>
                                          <p:attrName>style.visibility</p:attrName>
                                        </p:attrNameLst>
                                      </p:cBhvr>
                                      <p:to>
                                        <p:strVal val="visible"/>
                                      </p:to>
                                    </p:set>
                                    <p:anim calcmode="lin" valueType="num">
                                      <p:cBhvr additive="base">
                                        <p:cTn id="168" dur="500" fill="hold"/>
                                        <p:tgtEl>
                                          <p:spTgt spid="106"/>
                                        </p:tgtEl>
                                        <p:attrNameLst>
                                          <p:attrName>ppt_x</p:attrName>
                                        </p:attrNameLst>
                                      </p:cBhvr>
                                      <p:tavLst>
                                        <p:tav tm="0">
                                          <p:val>
                                            <p:strVal val="0-#ppt_w/2"/>
                                          </p:val>
                                        </p:tav>
                                        <p:tav tm="100000">
                                          <p:val>
                                            <p:strVal val="#ppt_x"/>
                                          </p:val>
                                        </p:tav>
                                      </p:tavLst>
                                    </p:anim>
                                    <p:anim calcmode="lin" valueType="num">
                                      <p:cBhvr additive="base">
                                        <p:cTn id="169" dur="500" fill="hold"/>
                                        <p:tgtEl>
                                          <p:spTgt spid="106"/>
                                        </p:tgtEl>
                                        <p:attrNameLst>
                                          <p:attrName>ppt_y</p:attrName>
                                        </p:attrNameLst>
                                      </p:cBhvr>
                                      <p:tavLst>
                                        <p:tav tm="0">
                                          <p:val>
                                            <p:strVal val="#ppt_y"/>
                                          </p:val>
                                        </p:tav>
                                        <p:tav tm="100000">
                                          <p:val>
                                            <p:strVal val="#ppt_y"/>
                                          </p:val>
                                        </p:tav>
                                      </p:tavLst>
                                    </p:anim>
                                  </p:childTnLst>
                                </p:cTn>
                              </p:par>
                            </p:childTnLst>
                          </p:cTn>
                        </p:par>
                      </p:childTnLst>
                    </p:cTn>
                  </p:par>
                  <p:par>
                    <p:cTn id="170" fill="hold">
                      <p:stCondLst>
                        <p:cond delay="indefinite"/>
                      </p:stCondLst>
                      <p:childTnLst>
                        <p:par>
                          <p:cTn id="171" fill="hold">
                            <p:stCondLst>
                              <p:cond delay="0"/>
                            </p:stCondLst>
                            <p:childTnLst>
                              <p:par>
                                <p:cTn id="172" presetID="2" presetClass="entr" presetSubtype="2" fill="hold" nodeType="clickEffect">
                                  <p:stCondLst>
                                    <p:cond delay="0"/>
                                  </p:stCondLst>
                                  <p:childTnLst>
                                    <p:set>
                                      <p:cBhvr>
                                        <p:cTn id="173" dur="1" fill="hold">
                                          <p:stCondLst>
                                            <p:cond delay="0"/>
                                          </p:stCondLst>
                                        </p:cTn>
                                        <p:tgtEl>
                                          <p:spTgt spid="107"/>
                                        </p:tgtEl>
                                        <p:attrNameLst>
                                          <p:attrName>style.visibility</p:attrName>
                                        </p:attrNameLst>
                                      </p:cBhvr>
                                      <p:to>
                                        <p:strVal val="visible"/>
                                      </p:to>
                                    </p:set>
                                    <p:anim calcmode="lin" valueType="num">
                                      <p:cBhvr additive="base">
                                        <p:cTn id="174" dur="500" fill="hold"/>
                                        <p:tgtEl>
                                          <p:spTgt spid="107"/>
                                        </p:tgtEl>
                                        <p:attrNameLst>
                                          <p:attrName>ppt_x</p:attrName>
                                        </p:attrNameLst>
                                      </p:cBhvr>
                                      <p:tavLst>
                                        <p:tav tm="0">
                                          <p:val>
                                            <p:strVal val="1+#ppt_w/2"/>
                                          </p:val>
                                        </p:tav>
                                        <p:tav tm="100000">
                                          <p:val>
                                            <p:strVal val="#ppt_x"/>
                                          </p:val>
                                        </p:tav>
                                      </p:tavLst>
                                    </p:anim>
                                    <p:anim calcmode="lin" valueType="num">
                                      <p:cBhvr additive="base">
                                        <p:cTn id="175" dur="500" fill="hold"/>
                                        <p:tgtEl>
                                          <p:spTgt spid="107"/>
                                        </p:tgtEl>
                                        <p:attrNameLst>
                                          <p:attrName>ppt_y</p:attrName>
                                        </p:attrNameLst>
                                      </p:cBhvr>
                                      <p:tavLst>
                                        <p:tav tm="0">
                                          <p:val>
                                            <p:strVal val="#ppt_y"/>
                                          </p:val>
                                        </p:tav>
                                        <p:tav tm="100000">
                                          <p:val>
                                            <p:strVal val="#ppt_y"/>
                                          </p:val>
                                        </p:tav>
                                      </p:tavLst>
                                    </p:anim>
                                  </p:childTnLst>
                                </p:cTn>
                              </p:par>
                            </p:childTnLst>
                          </p:cTn>
                        </p:par>
                      </p:childTnLst>
                    </p:cTn>
                  </p:par>
                  <p:par>
                    <p:cTn id="176" fill="hold">
                      <p:stCondLst>
                        <p:cond delay="indefinite"/>
                      </p:stCondLst>
                      <p:childTnLst>
                        <p:par>
                          <p:cTn id="177" fill="hold">
                            <p:stCondLst>
                              <p:cond delay="0"/>
                            </p:stCondLst>
                            <p:childTnLst>
                              <p:par>
                                <p:cTn id="178" presetID="2" presetClass="entr" presetSubtype="4" fill="hold" nodeType="clickEffect">
                                  <p:stCondLst>
                                    <p:cond delay="0"/>
                                  </p:stCondLst>
                                  <p:childTnLst>
                                    <p:set>
                                      <p:cBhvr>
                                        <p:cTn id="179" dur="1" fill="hold">
                                          <p:stCondLst>
                                            <p:cond delay="0"/>
                                          </p:stCondLst>
                                        </p:cTn>
                                        <p:tgtEl>
                                          <p:spTgt spid="108"/>
                                        </p:tgtEl>
                                        <p:attrNameLst>
                                          <p:attrName>style.visibility</p:attrName>
                                        </p:attrNameLst>
                                      </p:cBhvr>
                                      <p:to>
                                        <p:strVal val="visible"/>
                                      </p:to>
                                    </p:set>
                                    <p:anim calcmode="lin" valueType="num">
                                      <p:cBhvr additive="base">
                                        <p:cTn id="180" dur="500" fill="hold"/>
                                        <p:tgtEl>
                                          <p:spTgt spid="108"/>
                                        </p:tgtEl>
                                        <p:attrNameLst>
                                          <p:attrName>ppt_x</p:attrName>
                                        </p:attrNameLst>
                                      </p:cBhvr>
                                      <p:tavLst>
                                        <p:tav tm="0">
                                          <p:val>
                                            <p:strVal val="#ppt_x"/>
                                          </p:val>
                                        </p:tav>
                                        <p:tav tm="100000">
                                          <p:val>
                                            <p:strVal val="#ppt_x"/>
                                          </p:val>
                                        </p:tav>
                                      </p:tavLst>
                                    </p:anim>
                                    <p:anim calcmode="lin" valueType="num">
                                      <p:cBhvr additive="base">
                                        <p:cTn id="181" dur="500" fill="hold"/>
                                        <p:tgtEl>
                                          <p:spTgt spid="108"/>
                                        </p:tgtEl>
                                        <p:attrNameLst>
                                          <p:attrName>ppt_y</p:attrName>
                                        </p:attrNameLst>
                                      </p:cBhvr>
                                      <p:tavLst>
                                        <p:tav tm="0">
                                          <p:val>
                                            <p:strVal val="1+#ppt_h/2"/>
                                          </p:val>
                                        </p:tav>
                                        <p:tav tm="100000">
                                          <p:val>
                                            <p:strVal val="#ppt_y"/>
                                          </p:val>
                                        </p:tav>
                                      </p:tavLst>
                                    </p:anim>
                                  </p:childTnLst>
                                </p:cTn>
                              </p:par>
                            </p:childTnLst>
                          </p:cTn>
                        </p:par>
                      </p:childTnLst>
                    </p:cTn>
                  </p:par>
                  <p:par>
                    <p:cTn id="182" fill="hold">
                      <p:stCondLst>
                        <p:cond delay="indefinite"/>
                      </p:stCondLst>
                      <p:childTnLst>
                        <p:par>
                          <p:cTn id="183" fill="hold">
                            <p:stCondLst>
                              <p:cond delay="0"/>
                            </p:stCondLst>
                            <p:childTnLst>
                              <p:par>
                                <p:cTn id="184" presetID="2" presetClass="entr" presetSubtype="1" fill="hold" nodeType="clickEffect">
                                  <p:stCondLst>
                                    <p:cond delay="0"/>
                                  </p:stCondLst>
                                  <p:childTnLst>
                                    <p:set>
                                      <p:cBhvr>
                                        <p:cTn id="185" dur="1" fill="hold">
                                          <p:stCondLst>
                                            <p:cond delay="0"/>
                                          </p:stCondLst>
                                        </p:cTn>
                                        <p:tgtEl>
                                          <p:spTgt spid="110"/>
                                        </p:tgtEl>
                                        <p:attrNameLst>
                                          <p:attrName>style.visibility</p:attrName>
                                        </p:attrNameLst>
                                      </p:cBhvr>
                                      <p:to>
                                        <p:strVal val="visible"/>
                                      </p:to>
                                    </p:set>
                                    <p:anim calcmode="lin" valueType="num">
                                      <p:cBhvr additive="base">
                                        <p:cTn id="186" dur="500" fill="hold"/>
                                        <p:tgtEl>
                                          <p:spTgt spid="110"/>
                                        </p:tgtEl>
                                        <p:attrNameLst>
                                          <p:attrName>ppt_x</p:attrName>
                                        </p:attrNameLst>
                                      </p:cBhvr>
                                      <p:tavLst>
                                        <p:tav tm="0">
                                          <p:val>
                                            <p:strVal val="#ppt_x"/>
                                          </p:val>
                                        </p:tav>
                                        <p:tav tm="100000">
                                          <p:val>
                                            <p:strVal val="#ppt_x"/>
                                          </p:val>
                                        </p:tav>
                                      </p:tavLst>
                                    </p:anim>
                                    <p:anim calcmode="lin" valueType="num">
                                      <p:cBhvr additive="base">
                                        <p:cTn id="187" dur="500" fill="hold"/>
                                        <p:tgtEl>
                                          <p:spTgt spid="110"/>
                                        </p:tgtEl>
                                        <p:attrNameLst>
                                          <p:attrName>ppt_y</p:attrName>
                                        </p:attrNameLst>
                                      </p:cBhvr>
                                      <p:tavLst>
                                        <p:tav tm="0">
                                          <p:val>
                                            <p:strVal val="0-#ppt_h/2"/>
                                          </p:val>
                                        </p:tav>
                                        <p:tav tm="100000">
                                          <p:val>
                                            <p:strVal val="#ppt_y"/>
                                          </p:val>
                                        </p:tav>
                                      </p:tavLst>
                                    </p:anim>
                                  </p:childTnLst>
                                </p:cTn>
                              </p:par>
                            </p:childTnLst>
                          </p:cTn>
                        </p:par>
                      </p:childTnLst>
                    </p:cTn>
                  </p:par>
                  <p:par>
                    <p:cTn id="188" fill="hold">
                      <p:stCondLst>
                        <p:cond delay="indefinite"/>
                      </p:stCondLst>
                      <p:childTnLst>
                        <p:par>
                          <p:cTn id="189" fill="hold">
                            <p:stCondLst>
                              <p:cond delay="0"/>
                            </p:stCondLst>
                            <p:childTnLst>
                              <p:par>
                                <p:cTn id="190" presetID="2" presetClass="entr" presetSubtype="8" fill="hold" nodeType="clickEffect">
                                  <p:stCondLst>
                                    <p:cond delay="0"/>
                                  </p:stCondLst>
                                  <p:childTnLst>
                                    <p:set>
                                      <p:cBhvr>
                                        <p:cTn id="191" dur="1" fill="hold">
                                          <p:stCondLst>
                                            <p:cond delay="0"/>
                                          </p:stCondLst>
                                        </p:cTn>
                                        <p:tgtEl>
                                          <p:spTgt spid="109"/>
                                        </p:tgtEl>
                                        <p:attrNameLst>
                                          <p:attrName>style.visibility</p:attrName>
                                        </p:attrNameLst>
                                      </p:cBhvr>
                                      <p:to>
                                        <p:strVal val="visible"/>
                                      </p:to>
                                    </p:set>
                                    <p:anim calcmode="lin" valueType="num">
                                      <p:cBhvr additive="base">
                                        <p:cTn id="192" dur="500" fill="hold"/>
                                        <p:tgtEl>
                                          <p:spTgt spid="109"/>
                                        </p:tgtEl>
                                        <p:attrNameLst>
                                          <p:attrName>ppt_x</p:attrName>
                                        </p:attrNameLst>
                                      </p:cBhvr>
                                      <p:tavLst>
                                        <p:tav tm="0">
                                          <p:val>
                                            <p:strVal val="0-#ppt_w/2"/>
                                          </p:val>
                                        </p:tav>
                                        <p:tav tm="100000">
                                          <p:val>
                                            <p:strVal val="#ppt_x"/>
                                          </p:val>
                                        </p:tav>
                                      </p:tavLst>
                                    </p:anim>
                                    <p:anim calcmode="lin" valueType="num">
                                      <p:cBhvr additive="base">
                                        <p:cTn id="193" dur="500" fill="hold"/>
                                        <p:tgtEl>
                                          <p:spTgt spid="109"/>
                                        </p:tgtEl>
                                        <p:attrNameLst>
                                          <p:attrName>ppt_y</p:attrName>
                                        </p:attrNameLst>
                                      </p:cBhvr>
                                      <p:tavLst>
                                        <p:tav tm="0">
                                          <p:val>
                                            <p:strVal val="#ppt_y"/>
                                          </p:val>
                                        </p:tav>
                                        <p:tav tm="100000">
                                          <p:val>
                                            <p:strVal val="#ppt_y"/>
                                          </p:val>
                                        </p:tav>
                                      </p:tavLst>
                                    </p:anim>
                                  </p:childTnLst>
                                </p:cTn>
                              </p:par>
                            </p:childTnLst>
                          </p:cTn>
                        </p:par>
                      </p:childTnLst>
                    </p:cTn>
                  </p:par>
                  <p:par>
                    <p:cTn id="194" fill="hold">
                      <p:stCondLst>
                        <p:cond delay="indefinite"/>
                      </p:stCondLst>
                      <p:childTnLst>
                        <p:par>
                          <p:cTn id="195" fill="hold">
                            <p:stCondLst>
                              <p:cond delay="0"/>
                            </p:stCondLst>
                            <p:childTnLst>
                              <p:par>
                                <p:cTn id="196" presetID="2" presetClass="entr" presetSubtype="8" fill="hold" nodeType="clickEffect">
                                  <p:stCondLst>
                                    <p:cond delay="0"/>
                                  </p:stCondLst>
                                  <p:childTnLst>
                                    <p:set>
                                      <p:cBhvr>
                                        <p:cTn id="197" dur="1" fill="hold">
                                          <p:stCondLst>
                                            <p:cond delay="0"/>
                                          </p:stCondLst>
                                        </p:cTn>
                                        <p:tgtEl>
                                          <p:spTgt spid="112"/>
                                        </p:tgtEl>
                                        <p:attrNameLst>
                                          <p:attrName>style.visibility</p:attrName>
                                        </p:attrNameLst>
                                      </p:cBhvr>
                                      <p:to>
                                        <p:strVal val="visible"/>
                                      </p:to>
                                    </p:set>
                                    <p:anim calcmode="lin" valueType="num">
                                      <p:cBhvr additive="base">
                                        <p:cTn id="198" dur="500" fill="hold"/>
                                        <p:tgtEl>
                                          <p:spTgt spid="112"/>
                                        </p:tgtEl>
                                        <p:attrNameLst>
                                          <p:attrName>ppt_x</p:attrName>
                                        </p:attrNameLst>
                                      </p:cBhvr>
                                      <p:tavLst>
                                        <p:tav tm="0">
                                          <p:val>
                                            <p:strVal val="0-#ppt_w/2"/>
                                          </p:val>
                                        </p:tav>
                                        <p:tav tm="100000">
                                          <p:val>
                                            <p:strVal val="#ppt_x"/>
                                          </p:val>
                                        </p:tav>
                                      </p:tavLst>
                                    </p:anim>
                                    <p:anim calcmode="lin" valueType="num">
                                      <p:cBhvr additive="base">
                                        <p:cTn id="199" dur="500" fill="hold"/>
                                        <p:tgtEl>
                                          <p:spTgt spid="112"/>
                                        </p:tgtEl>
                                        <p:attrNameLst>
                                          <p:attrName>ppt_y</p:attrName>
                                        </p:attrNameLst>
                                      </p:cBhvr>
                                      <p:tavLst>
                                        <p:tav tm="0">
                                          <p:val>
                                            <p:strVal val="#ppt_y"/>
                                          </p:val>
                                        </p:tav>
                                        <p:tav tm="100000">
                                          <p:val>
                                            <p:strVal val="#ppt_y"/>
                                          </p:val>
                                        </p:tav>
                                      </p:tavLst>
                                    </p:anim>
                                  </p:childTnLst>
                                </p:cTn>
                              </p:par>
                            </p:childTnLst>
                          </p:cTn>
                        </p:par>
                      </p:childTnLst>
                    </p:cTn>
                  </p:par>
                  <p:par>
                    <p:cTn id="200" fill="hold">
                      <p:stCondLst>
                        <p:cond delay="indefinite"/>
                      </p:stCondLst>
                      <p:childTnLst>
                        <p:par>
                          <p:cTn id="201" fill="hold">
                            <p:stCondLst>
                              <p:cond delay="0"/>
                            </p:stCondLst>
                            <p:childTnLst>
                              <p:par>
                                <p:cTn id="202" presetID="2" presetClass="entr" presetSubtype="1" fill="hold" nodeType="clickEffect">
                                  <p:stCondLst>
                                    <p:cond delay="0"/>
                                  </p:stCondLst>
                                  <p:childTnLst>
                                    <p:set>
                                      <p:cBhvr>
                                        <p:cTn id="203" dur="1" fill="hold">
                                          <p:stCondLst>
                                            <p:cond delay="0"/>
                                          </p:stCondLst>
                                        </p:cTn>
                                        <p:tgtEl>
                                          <p:spTgt spid="111"/>
                                        </p:tgtEl>
                                        <p:attrNameLst>
                                          <p:attrName>style.visibility</p:attrName>
                                        </p:attrNameLst>
                                      </p:cBhvr>
                                      <p:to>
                                        <p:strVal val="visible"/>
                                      </p:to>
                                    </p:set>
                                    <p:anim calcmode="lin" valueType="num">
                                      <p:cBhvr additive="base">
                                        <p:cTn id="204" dur="500" fill="hold"/>
                                        <p:tgtEl>
                                          <p:spTgt spid="111"/>
                                        </p:tgtEl>
                                        <p:attrNameLst>
                                          <p:attrName>ppt_x</p:attrName>
                                        </p:attrNameLst>
                                      </p:cBhvr>
                                      <p:tavLst>
                                        <p:tav tm="0">
                                          <p:val>
                                            <p:strVal val="#ppt_x"/>
                                          </p:val>
                                        </p:tav>
                                        <p:tav tm="100000">
                                          <p:val>
                                            <p:strVal val="#ppt_x"/>
                                          </p:val>
                                        </p:tav>
                                      </p:tavLst>
                                    </p:anim>
                                    <p:anim calcmode="lin" valueType="num">
                                      <p:cBhvr additive="base">
                                        <p:cTn id="205" dur="500" fill="hold"/>
                                        <p:tgtEl>
                                          <p:spTgt spid="111"/>
                                        </p:tgtEl>
                                        <p:attrNameLst>
                                          <p:attrName>ppt_y</p:attrName>
                                        </p:attrNameLst>
                                      </p:cBhvr>
                                      <p:tavLst>
                                        <p:tav tm="0">
                                          <p:val>
                                            <p:strVal val="0-#ppt_h/2"/>
                                          </p:val>
                                        </p:tav>
                                        <p:tav tm="100000">
                                          <p:val>
                                            <p:strVal val="#ppt_y"/>
                                          </p:val>
                                        </p:tav>
                                      </p:tavLst>
                                    </p:anim>
                                  </p:childTnLst>
                                </p:cTn>
                              </p:par>
                            </p:childTnLst>
                          </p:cTn>
                        </p:par>
                      </p:childTnLst>
                    </p:cTn>
                  </p:par>
                  <p:par>
                    <p:cTn id="206" fill="hold">
                      <p:stCondLst>
                        <p:cond delay="indefinite"/>
                      </p:stCondLst>
                      <p:childTnLst>
                        <p:par>
                          <p:cTn id="207" fill="hold">
                            <p:stCondLst>
                              <p:cond delay="0"/>
                            </p:stCondLst>
                            <p:childTnLst>
                              <p:par>
                                <p:cTn id="208" presetID="2" presetClass="entr" presetSubtype="9" fill="hold" nodeType="clickEffect">
                                  <p:stCondLst>
                                    <p:cond delay="0"/>
                                  </p:stCondLst>
                                  <p:childTnLst>
                                    <p:set>
                                      <p:cBhvr>
                                        <p:cTn id="209" dur="1" fill="hold">
                                          <p:stCondLst>
                                            <p:cond delay="0"/>
                                          </p:stCondLst>
                                        </p:cTn>
                                        <p:tgtEl>
                                          <p:spTgt spid="118"/>
                                        </p:tgtEl>
                                        <p:attrNameLst>
                                          <p:attrName>style.visibility</p:attrName>
                                        </p:attrNameLst>
                                      </p:cBhvr>
                                      <p:to>
                                        <p:strVal val="visible"/>
                                      </p:to>
                                    </p:set>
                                    <p:anim calcmode="lin" valueType="num">
                                      <p:cBhvr additive="base">
                                        <p:cTn id="210" dur="500" fill="hold"/>
                                        <p:tgtEl>
                                          <p:spTgt spid="118"/>
                                        </p:tgtEl>
                                        <p:attrNameLst>
                                          <p:attrName>ppt_x</p:attrName>
                                        </p:attrNameLst>
                                      </p:cBhvr>
                                      <p:tavLst>
                                        <p:tav tm="0">
                                          <p:val>
                                            <p:strVal val="0-#ppt_w/2"/>
                                          </p:val>
                                        </p:tav>
                                        <p:tav tm="100000">
                                          <p:val>
                                            <p:strVal val="#ppt_x"/>
                                          </p:val>
                                        </p:tav>
                                      </p:tavLst>
                                    </p:anim>
                                    <p:anim calcmode="lin" valueType="num">
                                      <p:cBhvr additive="base">
                                        <p:cTn id="211" dur="500" fill="hold"/>
                                        <p:tgtEl>
                                          <p:spTgt spid="118"/>
                                        </p:tgtEl>
                                        <p:attrNameLst>
                                          <p:attrName>ppt_y</p:attrName>
                                        </p:attrNameLst>
                                      </p:cBhvr>
                                      <p:tavLst>
                                        <p:tav tm="0">
                                          <p:val>
                                            <p:strVal val="0-#ppt_h/2"/>
                                          </p:val>
                                        </p:tav>
                                        <p:tav tm="100000">
                                          <p:val>
                                            <p:strVal val="#ppt_y"/>
                                          </p:val>
                                        </p:tav>
                                      </p:tavLst>
                                    </p:anim>
                                  </p:childTnLst>
                                </p:cTn>
                              </p:par>
                            </p:childTnLst>
                          </p:cTn>
                        </p:par>
                      </p:childTnLst>
                    </p:cTn>
                  </p:par>
                  <p:par>
                    <p:cTn id="212" fill="hold">
                      <p:stCondLst>
                        <p:cond delay="indefinite"/>
                      </p:stCondLst>
                      <p:childTnLst>
                        <p:par>
                          <p:cTn id="213" fill="hold">
                            <p:stCondLst>
                              <p:cond delay="0"/>
                            </p:stCondLst>
                            <p:childTnLst>
                              <p:par>
                                <p:cTn id="214" presetID="2" presetClass="entr" presetSubtype="2" fill="hold" nodeType="clickEffect">
                                  <p:stCondLst>
                                    <p:cond delay="0"/>
                                  </p:stCondLst>
                                  <p:childTnLst>
                                    <p:set>
                                      <p:cBhvr>
                                        <p:cTn id="215" dur="1" fill="hold">
                                          <p:stCondLst>
                                            <p:cond delay="0"/>
                                          </p:stCondLst>
                                        </p:cTn>
                                        <p:tgtEl>
                                          <p:spTgt spid="113"/>
                                        </p:tgtEl>
                                        <p:attrNameLst>
                                          <p:attrName>style.visibility</p:attrName>
                                        </p:attrNameLst>
                                      </p:cBhvr>
                                      <p:to>
                                        <p:strVal val="visible"/>
                                      </p:to>
                                    </p:set>
                                    <p:anim calcmode="lin" valueType="num">
                                      <p:cBhvr additive="base">
                                        <p:cTn id="216" dur="500" fill="hold"/>
                                        <p:tgtEl>
                                          <p:spTgt spid="113"/>
                                        </p:tgtEl>
                                        <p:attrNameLst>
                                          <p:attrName>ppt_x</p:attrName>
                                        </p:attrNameLst>
                                      </p:cBhvr>
                                      <p:tavLst>
                                        <p:tav tm="0">
                                          <p:val>
                                            <p:strVal val="1+#ppt_w/2"/>
                                          </p:val>
                                        </p:tav>
                                        <p:tav tm="100000">
                                          <p:val>
                                            <p:strVal val="#ppt_x"/>
                                          </p:val>
                                        </p:tav>
                                      </p:tavLst>
                                    </p:anim>
                                    <p:anim calcmode="lin" valueType="num">
                                      <p:cBhvr additive="base">
                                        <p:cTn id="217" dur="500" fill="hold"/>
                                        <p:tgtEl>
                                          <p:spTgt spid="113"/>
                                        </p:tgtEl>
                                        <p:attrNameLst>
                                          <p:attrName>ppt_y</p:attrName>
                                        </p:attrNameLst>
                                      </p:cBhvr>
                                      <p:tavLst>
                                        <p:tav tm="0">
                                          <p:val>
                                            <p:strVal val="#ppt_y"/>
                                          </p:val>
                                        </p:tav>
                                        <p:tav tm="100000">
                                          <p:val>
                                            <p:strVal val="#ppt_y"/>
                                          </p:val>
                                        </p:tav>
                                      </p:tavLst>
                                    </p:anim>
                                  </p:childTnLst>
                                </p:cTn>
                              </p:par>
                            </p:childTnLst>
                          </p:cTn>
                        </p:par>
                      </p:childTnLst>
                    </p:cTn>
                  </p:par>
                  <p:par>
                    <p:cTn id="218" fill="hold">
                      <p:stCondLst>
                        <p:cond delay="indefinite"/>
                      </p:stCondLst>
                      <p:childTnLst>
                        <p:par>
                          <p:cTn id="219" fill="hold">
                            <p:stCondLst>
                              <p:cond delay="0"/>
                            </p:stCondLst>
                            <p:childTnLst>
                              <p:par>
                                <p:cTn id="220" presetID="16" presetClass="entr" presetSubtype="21" fill="hold" grpId="0" nodeType="clickEffect">
                                  <p:stCondLst>
                                    <p:cond delay="0"/>
                                  </p:stCondLst>
                                  <p:childTnLst>
                                    <p:set>
                                      <p:cBhvr>
                                        <p:cTn id="221" dur="1" fill="hold">
                                          <p:stCondLst>
                                            <p:cond delay="0"/>
                                          </p:stCondLst>
                                        </p:cTn>
                                        <p:tgtEl>
                                          <p:spTgt spid="3"/>
                                        </p:tgtEl>
                                        <p:attrNameLst>
                                          <p:attrName>style.visibility</p:attrName>
                                        </p:attrNameLst>
                                      </p:cBhvr>
                                      <p:to>
                                        <p:strVal val="visible"/>
                                      </p:to>
                                    </p:set>
                                    <p:animEffect transition="in" filter="barn(inVertical)">
                                      <p:cBhvr>
                                        <p:cTn id="222" dur="500"/>
                                        <p:tgtEl>
                                          <p:spTgt spid="3"/>
                                        </p:tgtEl>
                                      </p:cBhvr>
                                    </p:animEffect>
                                  </p:childTnLst>
                                </p:cTn>
                              </p:par>
                            </p:childTnLst>
                          </p:cTn>
                        </p:par>
                      </p:childTnLst>
                    </p:cTn>
                  </p:par>
                  <p:par>
                    <p:cTn id="223" fill="hold">
                      <p:stCondLst>
                        <p:cond delay="indefinite"/>
                      </p:stCondLst>
                      <p:childTnLst>
                        <p:par>
                          <p:cTn id="224" fill="hold">
                            <p:stCondLst>
                              <p:cond delay="0"/>
                            </p:stCondLst>
                            <p:childTnLst>
                              <p:par>
                                <p:cTn id="225" presetID="2" presetClass="entr" presetSubtype="2" fill="hold" nodeType="clickEffect">
                                  <p:stCondLst>
                                    <p:cond delay="0"/>
                                  </p:stCondLst>
                                  <p:childTnLst>
                                    <p:set>
                                      <p:cBhvr>
                                        <p:cTn id="226" dur="1" fill="hold">
                                          <p:stCondLst>
                                            <p:cond delay="0"/>
                                          </p:stCondLst>
                                        </p:cTn>
                                        <p:tgtEl>
                                          <p:spTgt spid="116"/>
                                        </p:tgtEl>
                                        <p:attrNameLst>
                                          <p:attrName>style.visibility</p:attrName>
                                        </p:attrNameLst>
                                      </p:cBhvr>
                                      <p:to>
                                        <p:strVal val="visible"/>
                                      </p:to>
                                    </p:set>
                                    <p:anim calcmode="lin" valueType="num">
                                      <p:cBhvr additive="base">
                                        <p:cTn id="227" dur="500" fill="hold"/>
                                        <p:tgtEl>
                                          <p:spTgt spid="116"/>
                                        </p:tgtEl>
                                        <p:attrNameLst>
                                          <p:attrName>ppt_x</p:attrName>
                                        </p:attrNameLst>
                                      </p:cBhvr>
                                      <p:tavLst>
                                        <p:tav tm="0">
                                          <p:val>
                                            <p:strVal val="1+#ppt_w/2"/>
                                          </p:val>
                                        </p:tav>
                                        <p:tav tm="100000">
                                          <p:val>
                                            <p:strVal val="#ppt_x"/>
                                          </p:val>
                                        </p:tav>
                                      </p:tavLst>
                                    </p:anim>
                                    <p:anim calcmode="lin" valueType="num">
                                      <p:cBhvr additive="base">
                                        <p:cTn id="228" dur="500" fill="hold"/>
                                        <p:tgtEl>
                                          <p:spTgt spid="1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4BE14-F7F8-9878-B87E-F37FEDD5BCF5}"/>
              </a:ext>
            </a:extLst>
          </p:cNvPr>
          <p:cNvSpPr>
            <a:spLocks noGrp="1"/>
          </p:cNvSpPr>
          <p:nvPr>
            <p:ph type="title"/>
          </p:nvPr>
        </p:nvSpPr>
        <p:spPr>
          <a:xfrm>
            <a:off x="2621280" y="236712"/>
            <a:ext cx="6949440" cy="1038434"/>
          </a:xfrm>
        </p:spPr>
        <p:txBody>
          <a:bodyPr>
            <a:normAutofit/>
          </a:bodyPr>
          <a:lstStyle/>
          <a:p>
            <a:pPr algn="ctr"/>
            <a:r>
              <a:rPr lang="en-US" dirty="0">
                <a:solidFill>
                  <a:srgbClr val="0070C0"/>
                </a:solidFill>
              </a:rPr>
              <a:t>Results:</a:t>
            </a:r>
            <a:br>
              <a:rPr lang="en-US" dirty="0">
                <a:solidFill>
                  <a:srgbClr val="0070C0"/>
                </a:solidFill>
              </a:rPr>
            </a:br>
            <a:r>
              <a:rPr lang="en-US" sz="2200" b="0" i="1" dirty="0">
                <a:solidFill>
                  <a:srgbClr val="0070C0"/>
                </a:solidFill>
              </a:rPr>
              <a:t>efficiency measured by distance (m) traveled</a:t>
            </a:r>
            <a:endParaRPr lang="en-GB" sz="2200" b="0" i="1" dirty="0">
              <a:solidFill>
                <a:srgbClr val="0070C0"/>
              </a:solidFill>
            </a:endParaRPr>
          </a:p>
        </p:txBody>
      </p:sp>
      <p:sp>
        <p:nvSpPr>
          <p:cNvPr id="4" name="Rectangle 3">
            <a:extLst>
              <a:ext uri="{FF2B5EF4-FFF2-40B4-BE49-F238E27FC236}">
                <a16:creationId xmlns:a16="http://schemas.microsoft.com/office/drawing/2014/main" id="{0BBFC7DA-45A4-F961-AECB-22487CD50ABA}"/>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12F0CA70-9D1E-2ABB-0368-A84F71395ED4}"/>
              </a:ext>
            </a:extLst>
          </p:cNvPr>
          <p:cNvSpPr/>
          <p:nvPr/>
        </p:nvSpPr>
        <p:spPr>
          <a:xfrm rot="5400000">
            <a:off x="7553539" y="2430002"/>
            <a:ext cx="4881584" cy="3428295"/>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10" name="Content Placeholder 8">
            <a:extLst>
              <a:ext uri="{FF2B5EF4-FFF2-40B4-BE49-F238E27FC236}">
                <a16:creationId xmlns:a16="http://schemas.microsoft.com/office/drawing/2014/main" id="{32B71345-D166-84FE-B2B1-3F861BEDA427}"/>
              </a:ext>
            </a:extLst>
          </p:cNvPr>
          <p:cNvGraphicFramePr>
            <a:graphicFrameLocks noChangeAspect="1"/>
          </p:cNvGraphicFramePr>
          <p:nvPr>
            <p:extLst>
              <p:ext uri="{D42A27DB-BD31-4B8C-83A1-F6EECF244321}">
                <p14:modId xmlns:p14="http://schemas.microsoft.com/office/powerpoint/2010/main" val="849214858"/>
              </p:ext>
            </p:extLst>
          </p:nvPr>
        </p:nvGraphicFramePr>
        <p:xfrm>
          <a:off x="483521" y="1814388"/>
          <a:ext cx="7521228" cy="4369503"/>
        </p:xfrm>
        <a:graphic>
          <a:graphicData uri="http://schemas.openxmlformats.org/presentationml/2006/ole">
            <mc:AlternateContent xmlns:mc="http://schemas.openxmlformats.org/markup-compatibility/2006">
              <mc:Choice xmlns:v="urn:schemas-microsoft-com:vml" Requires="v">
                <p:oleObj name="Worksheet" r:id="rId4" imgW="6886454" imgH="4000618" progId="Excel.Sheet.12">
                  <p:embed/>
                </p:oleObj>
              </mc:Choice>
              <mc:Fallback>
                <p:oleObj name="Worksheet" r:id="rId4" imgW="6886454" imgH="4000618" progId="Excel.Sheet.12">
                  <p:embed/>
                  <p:pic>
                    <p:nvPicPr>
                      <p:cNvPr id="9" name="Content Placeholder 8">
                        <a:extLst>
                          <a:ext uri="{FF2B5EF4-FFF2-40B4-BE49-F238E27FC236}">
                            <a16:creationId xmlns:a16="http://schemas.microsoft.com/office/drawing/2014/main" id="{4FA02855-FF8C-C122-5055-84A68E3FB96E}"/>
                          </a:ext>
                        </a:extLst>
                      </p:cNvPr>
                      <p:cNvPicPr/>
                      <p:nvPr/>
                    </p:nvPicPr>
                    <p:blipFill>
                      <a:blip r:embed="rId5"/>
                      <a:stretch>
                        <a:fillRect/>
                      </a:stretch>
                    </p:blipFill>
                    <p:spPr>
                      <a:xfrm>
                        <a:off x="483521" y="1814388"/>
                        <a:ext cx="7521228" cy="4369503"/>
                      </a:xfrm>
                      <a:prstGeom prst="rect">
                        <a:avLst/>
                      </a:prstGeom>
                    </p:spPr>
                  </p:pic>
                </p:oleObj>
              </mc:Fallback>
            </mc:AlternateContent>
          </a:graphicData>
        </a:graphic>
      </p:graphicFrame>
      <p:sp>
        <p:nvSpPr>
          <p:cNvPr id="11" name="TextBox 10">
            <a:extLst>
              <a:ext uri="{FF2B5EF4-FFF2-40B4-BE49-F238E27FC236}">
                <a16:creationId xmlns:a16="http://schemas.microsoft.com/office/drawing/2014/main" id="{414E34FF-B170-E1AD-644F-A8FBAE1BB7F2}"/>
              </a:ext>
            </a:extLst>
          </p:cNvPr>
          <p:cNvSpPr txBox="1"/>
          <p:nvPr/>
        </p:nvSpPr>
        <p:spPr>
          <a:xfrm>
            <a:off x="612473" y="6231129"/>
            <a:ext cx="7332823" cy="369332"/>
          </a:xfrm>
          <a:prstGeom prst="rect">
            <a:avLst/>
          </a:prstGeom>
          <a:noFill/>
        </p:spPr>
        <p:txBody>
          <a:bodyPr wrap="square" rtlCol="0">
            <a:spAutoFit/>
          </a:bodyPr>
          <a:lstStyle/>
          <a:p>
            <a:pPr algn="ctr"/>
            <a:r>
              <a:rPr lang="en-US" b="1" dirty="0"/>
              <a:t>Rev3 is 16.5% and 21% more efficient than Com1 and Bug2 respectively.</a:t>
            </a:r>
            <a:endParaRPr lang="en-GB" b="1" dirty="0"/>
          </a:p>
        </p:txBody>
      </p:sp>
    </p:spTree>
    <p:extLst>
      <p:ext uri="{BB962C8B-B14F-4D97-AF65-F5344CB8AC3E}">
        <p14:creationId xmlns:p14="http://schemas.microsoft.com/office/powerpoint/2010/main" val="19204689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61A56F7-5003-926A-BFC2-4676148B88F2}"/>
              </a:ext>
            </a:extLst>
          </p:cNvPr>
          <p:cNvSpPr txBox="1">
            <a:spLocks/>
          </p:cNvSpPr>
          <p:nvPr/>
        </p:nvSpPr>
        <p:spPr>
          <a:xfrm>
            <a:off x="6320247" y="-139939"/>
            <a:ext cx="2788187" cy="7725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4000" b="1" kern="1200" dirty="0">
                <a:solidFill>
                  <a:schemeClr val="tx1"/>
                </a:solidFill>
                <a:latin typeface="Arial" panose="020B0604020202020204" pitchFamily="34" charset="0"/>
                <a:ea typeface="+mn-ea"/>
                <a:cs typeface="Arial" panose="020B0604020202020204" pitchFamily="34" charset="0"/>
              </a:defRPr>
            </a:lvl1pPr>
          </a:lstStyle>
          <a:p>
            <a:pPr algn="ctr"/>
            <a:r>
              <a:rPr lang="en-GB" dirty="0">
                <a:solidFill>
                  <a:srgbClr val="0070C0"/>
                </a:solidFill>
              </a:rPr>
              <a:t>Results</a:t>
            </a:r>
          </a:p>
        </p:txBody>
      </p:sp>
      <p:sp>
        <p:nvSpPr>
          <p:cNvPr id="5" name="Rectangle 4">
            <a:extLst>
              <a:ext uri="{FF2B5EF4-FFF2-40B4-BE49-F238E27FC236}">
                <a16:creationId xmlns:a16="http://schemas.microsoft.com/office/drawing/2014/main" id="{0691CC9E-09B1-4976-A1BC-33D02B84D01B}"/>
              </a:ext>
            </a:extLst>
          </p:cNvPr>
          <p:cNvSpPr/>
          <p:nvPr/>
        </p:nvSpPr>
        <p:spPr>
          <a:xfrm>
            <a:off x="800613" y="1691640"/>
            <a:ext cx="2286000" cy="173736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B04B3396-0267-F7A7-C26C-1E4F1EDE8647}"/>
              </a:ext>
            </a:extLst>
          </p:cNvPr>
          <p:cNvSpPr/>
          <p:nvPr/>
        </p:nvSpPr>
        <p:spPr>
          <a:xfrm>
            <a:off x="800613" y="3765214"/>
            <a:ext cx="2286000" cy="1645920"/>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513E64D3-60F1-F270-1AF8-6BB764CFCF9A}"/>
              </a:ext>
            </a:extLst>
          </p:cNvPr>
          <p:cNvSpPr txBox="1"/>
          <p:nvPr/>
        </p:nvSpPr>
        <p:spPr>
          <a:xfrm>
            <a:off x="4602686" y="456752"/>
            <a:ext cx="6223308" cy="400110"/>
          </a:xfrm>
          <a:prstGeom prst="rect">
            <a:avLst/>
          </a:prstGeom>
          <a:noFill/>
        </p:spPr>
        <p:txBody>
          <a:bodyPr wrap="square" rtlCol="0">
            <a:spAutoFit/>
          </a:bodyPr>
          <a:lstStyle/>
          <a:p>
            <a:pPr algn="ctr"/>
            <a:r>
              <a:rPr lang="en-US" sz="2000" b="1" dirty="0">
                <a:solidFill>
                  <a:srgbClr val="FF0000"/>
                </a:solidFill>
              </a:rPr>
              <a:t>Distance</a:t>
            </a:r>
            <a:r>
              <a:rPr lang="en-US" sz="2000" b="1" dirty="0"/>
              <a:t> traveled (in meters) by bug algorithms</a:t>
            </a:r>
            <a:endParaRPr lang="en-GB" sz="2000" b="1" dirty="0"/>
          </a:p>
        </p:txBody>
      </p:sp>
      <p:graphicFrame>
        <p:nvGraphicFramePr>
          <p:cNvPr id="9" name="Content Placeholder 12">
            <a:extLst>
              <a:ext uri="{FF2B5EF4-FFF2-40B4-BE49-F238E27FC236}">
                <a16:creationId xmlns:a16="http://schemas.microsoft.com/office/drawing/2014/main" id="{ACA71F8C-B472-14F7-5D65-2497C5639B43}"/>
              </a:ext>
            </a:extLst>
          </p:cNvPr>
          <p:cNvGraphicFramePr>
            <a:graphicFrameLocks/>
          </p:cNvGraphicFramePr>
          <p:nvPr>
            <p:extLst>
              <p:ext uri="{D42A27DB-BD31-4B8C-83A1-F6EECF244321}">
                <p14:modId xmlns:p14="http://schemas.microsoft.com/office/powerpoint/2010/main" val="3129030388"/>
              </p:ext>
            </p:extLst>
          </p:nvPr>
        </p:nvGraphicFramePr>
        <p:xfrm>
          <a:off x="4635057" y="920669"/>
          <a:ext cx="7049181" cy="5367856"/>
        </p:xfrm>
        <a:graphic>
          <a:graphicData uri="http://schemas.openxmlformats.org/drawingml/2006/table">
            <a:tbl>
              <a:tblPr firstRow="1" firstCol="1" bandRow="1">
                <a:noFill/>
              </a:tblPr>
              <a:tblGrid>
                <a:gridCol w="846588">
                  <a:extLst>
                    <a:ext uri="{9D8B030D-6E8A-4147-A177-3AD203B41FA5}">
                      <a16:colId xmlns:a16="http://schemas.microsoft.com/office/drawing/2014/main" val="3973384005"/>
                    </a:ext>
                  </a:extLst>
                </a:gridCol>
                <a:gridCol w="895446">
                  <a:extLst>
                    <a:ext uri="{9D8B030D-6E8A-4147-A177-3AD203B41FA5}">
                      <a16:colId xmlns:a16="http://schemas.microsoft.com/office/drawing/2014/main" val="3254815948"/>
                    </a:ext>
                  </a:extLst>
                </a:gridCol>
                <a:gridCol w="905331">
                  <a:extLst>
                    <a:ext uri="{9D8B030D-6E8A-4147-A177-3AD203B41FA5}">
                      <a16:colId xmlns:a16="http://schemas.microsoft.com/office/drawing/2014/main" val="985280231"/>
                    </a:ext>
                  </a:extLst>
                </a:gridCol>
                <a:gridCol w="895446">
                  <a:extLst>
                    <a:ext uri="{9D8B030D-6E8A-4147-A177-3AD203B41FA5}">
                      <a16:colId xmlns:a16="http://schemas.microsoft.com/office/drawing/2014/main" val="1830145669"/>
                    </a:ext>
                  </a:extLst>
                </a:gridCol>
                <a:gridCol w="905883">
                  <a:extLst>
                    <a:ext uri="{9D8B030D-6E8A-4147-A177-3AD203B41FA5}">
                      <a16:colId xmlns:a16="http://schemas.microsoft.com/office/drawing/2014/main" val="681042302"/>
                    </a:ext>
                  </a:extLst>
                </a:gridCol>
                <a:gridCol w="905331">
                  <a:extLst>
                    <a:ext uri="{9D8B030D-6E8A-4147-A177-3AD203B41FA5}">
                      <a16:colId xmlns:a16="http://schemas.microsoft.com/office/drawing/2014/main" val="4111469766"/>
                    </a:ext>
                  </a:extLst>
                </a:gridCol>
                <a:gridCol w="905883">
                  <a:extLst>
                    <a:ext uri="{9D8B030D-6E8A-4147-A177-3AD203B41FA5}">
                      <a16:colId xmlns:a16="http://schemas.microsoft.com/office/drawing/2014/main" val="1345429119"/>
                    </a:ext>
                  </a:extLst>
                </a:gridCol>
                <a:gridCol w="789273">
                  <a:extLst>
                    <a:ext uri="{9D8B030D-6E8A-4147-A177-3AD203B41FA5}">
                      <a16:colId xmlns:a16="http://schemas.microsoft.com/office/drawing/2014/main" val="3775093000"/>
                    </a:ext>
                  </a:extLst>
                </a:gridCol>
              </a:tblGrid>
              <a:tr h="395783">
                <a:tc gridSpan="8">
                  <a:txBody>
                    <a:bodyPr/>
                    <a:lstStyle/>
                    <a:p>
                      <a:pPr marL="0" marR="0" algn="ctr"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Map (a): A = (9, -1), B = (-4, -1), C = (-9, -1)</a:t>
                      </a:r>
                      <a:endParaRPr lang="en-US" sz="1600" b="1" i="0" u="none" strike="noStrike" cap="none" spc="0" dirty="0">
                        <a:solidFill>
                          <a:schemeClr val="tx1"/>
                        </a:solidFill>
                        <a:effectLst/>
                        <a:latin typeface="Arial" panose="020B0604020202020204" pitchFamily="34" charset="0"/>
                      </a:endParaRPr>
                    </a:p>
                  </a:txBody>
                  <a:tcPr marL="62584" marR="150703" marT="17881" marB="134109" anchor="b">
                    <a:lnL w="12700" cmpd="sng">
                      <a:noFill/>
                    </a:lnL>
                    <a:lnR w="12700" cmpd="sng">
                      <a:noFill/>
                    </a:lnR>
                    <a:lnT w="9525" cap="flat" cmpd="sng" algn="ctr">
                      <a:noFill/>
                      <a:prstDash val="solid"/>
                    </a:lnT>
                    <a:lnB w="38100" cmpd="sng">
                      <a:noFill/>
                    </a:lnB>
                    <a:no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055112071"/>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B</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C</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C</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B</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Total</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extLst>
                  <a:ext uri="{0D108BD9-81ED-4DB2-BD59-A6C34878D82A}">
                    <a16:rowId xmlns:a16="http://schemas.microsoft.com/office/drawing/2014/main" val="1718735267"/>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Bug2</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79.0</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39.3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58.2</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64.8</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41.7</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52.5</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335.5</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062608453"/>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Com1</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146.4</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37.6</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56.3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63.1</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36.2</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52.4</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392.0</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extLst>
                  <a:ext uri="{0D108BD9-81ED-4DB2-BD59-A6C34878D82A}">
                    <a16:rowId xmlns:a16="http://schemas.microsoft.com/office/drawing/2014/main" val="4224703534"/>
                  </a:ext>
                </a:extLst>
              </a:tr>
              <a:tr h="395783">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Rev2</a:t>
                      </a:r>
                      <a:endParaRPr lang="en-US" sz="1600" b="1" i="0" u="none" strike="noStrike" cap="none" spc="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70.4</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37.5</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23.3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Failed</a:t>
                      </a:r>
                      <a:endParaRPr lang="en-US" sz="1600" b="0" i="0" u="none" strike="noStrike" cap="none" spc="0" dirty="0">
                        <a:solidFill>
                          <a:srgbClr val="FF0000"/>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35.3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44.3</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415625504"/>
                  </a:ext>
                </a:extLst>
              </a:tr>
              <a:tr h="395783">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Rev3</a:t>
                      </a:r>
                      <a:endParaRPr lang="en-US" sz="1600" b="1" i="0" u="none" strike="noStrike" cap="none" spc="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70.7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37.1</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23.3</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58.5</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35.2</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44.9</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269.7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extLst>
                  <a:ext uri="{0D108BD9-81ED-4DB2-BD59-A6C34878D82A}">
                    <a16:rowId xmlns:a16="http://schemas.microsoft.com/office/drawing/2014/main" val="1541001517"/>
                  </a:ext>
                </a:extLst>
              </a:tr>
              <a:tr h="395783">
                <a:tc gridSpan="8">
                  <a:txBody>
                    <a:bodyPr/>
                    <a:lstStyle/>
                    <a:p>
                      <a:pPr marL="0" marR="0" algn="ctr"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t>
                      </a:r>
                      <a:endParaRPr lang="en-US" sz="1600" b="1" i="0" u="none" strike="noStrike" cap="none" spc="0" dirty="0">
                        <a:solidFill>
                          <a:schemeClr val="tx1"/>
                        </a:solidFill>
                        <a:effectLst/>
                        <a:latin typeface="Arial" panose="020B0604020202020204" pitchFamily="34" charset="0"/>
                      </a:endParaRPr>
                    </a:p>
                  </a:txBody>
                  <a:tcPr marL="62584" marR="150703"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994105682"/>
                  </a:ext>
                </a:extLst>
              </a:tr>
              <a:tr h="395783">
                <a:tc gridSpan="8">
                  <a:txBody>
                    <a:bodyPr/>
                    <a:lstStyle/>
                    <a:p>
                      <a:pPr marL="0" marR="0" algn="ctr"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Map (b): A = (9, -1), B = (-6, -1), C = (-10, -1)</a:t>
                      </a:r>
                      <a:endParaRPr lang="en-US" sz="1600" b="1" i="0" u="none" strike="noStrike" cap="none" spc="0" dirty="0">
                        <a:solidFill>
                          <a:schemeClr val="tx1"/>
                        </a:solidFill>
                        <a:effectLst/>
                        <a:latin typeface="Arial" panose="020B0604020202020204" pitchFamily="34" charset="0"/>
                      </a:endParaRPr>
                    </a:p>
                  </a:txBody>
                  <a:tcPr marL="62584" marR="150703"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2857630876"/>
                  </a:ext>
                </a:extLst>
              </a:tr>
              <a:tr h="395783">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t>
                      </a:r>
                      <a:endParaRPr lang="en-US" sz="1600" b="1" i="0" u="none" strike="noStrike" cap="none" spc="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B</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C</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C</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B</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Total</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815607396"/>
                  </a:ext>
                </a:extLst>
              </a:tr>
              <a:tr h="395783">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Bug2</a:t>
                      </a:r>
                      <a:endParaRPr lang="en-US" sz="1600" b="1" i="0" u="none" strike="noStrike" cap="none" spc="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102.9</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46.9</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74,6</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73.5</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61.3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67.0</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426.2</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extLst>
                  <a:ext uri="{0D108BD9-81ED-4DB2-BD59-A6C34878D82A}">
                    <a16:rowId xmlns:a16="http://schemas.microsoft.com/office/drawing/2014/main" val="3269609343"/>
                  </a:ext>
                </a:extLst>
              </a:tr>
              <a:tr h="395783">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Com1</a:t>
                      </a:r>
                      <a:endParaRPr lang="en-US" sz="1600" b="1" i="0" u="none" strike="noStrike" cap="none" spc="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182.9</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41.6</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56.4</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72.2</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41.6</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66.2</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469.9</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89074316"/>
                  </a:ext>
                </a:extLst>
              </a:tr>
              <a:tr h="395783">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Rev2</a:t>
                      </a:r>
                      <a:endParaRPr lang="en-US" sz="1600" b="1" i="0" u="none" strike="noStrike" cap="none" spc="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38.9</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Failed</a:t>
                      </a:r>
                      <a:endParaRPr lang="en-US" sz="1600" b="0" i="0" u="none" strike="noStrike" cap="none" spc="0" dirty="0">
                        <a:solidFill>
                          <a:srgbClr val="FF0000"/>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36.4</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Failed</a:t>
                      </a:r>
                      <a:endParaRPr lang="en-US" sz="1600" b="0" i="0" u="none" strike="noStrike" cap="none" spc="0" dirty="0">
                        <a:solidFill>
                          <a:srgbClr val="FF0000"/>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40.4</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Failed</a:t>
                      </a:r>
                      <a:endParaRPr lang="en-US" sz="1600" b="0" i="0" u="none" strike="noStrike" cap="none" spc="0" dirty="0">
                        <a:solidFill>
                          <a:srgbClr val="FF0000"/>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extLst>
                  <a:ext uri="{0D108BD9-81ED-4DB2-BD59-A6C34878D82A}">
                    <a16:rowId xmlns:a16="http://schemas.microsoft.com/office/drawing/2014/main" val="1474790113"/>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Rev3</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39.1</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106.7</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36.5</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72.6</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40.1</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124.7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419.7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05738489"/>
                  </a:ext>
                </a:extLst>
              </a:tr>
            </a:tbl>
          </a:graphicData>
        </a:graphic>
      </p:graphicFrame>
      <p:sp>
        <p:nvSpPr>
          <p:cNvPr id="10" name="TextBox 9">
            <a:extLst>
              <a:ext uri="{FF2B5EF4-FFF2-40B4-BE49-F238E27FC236}">
                <a16:creationId xmlns:a16="http://schemas.microsoft.com/office/drawing/2014/main" id="{FFA67A3B-A55D-0FB0-4C88-4A3471451173}"/>
              </a:ext>
            </a:extLst>
          </p:cNvPr>
          <p:cNvSpPr txBox="1"/>
          <p:nvPr/>
        </p:nvSpPr>
        <p:spPr>
          <a:xfrm>
            <a:off x="-1" y="5829740"/>
            <a:ext cx="4565591" cy="923330"/>
          </a:xfrm>
          <a:prstGeom prst="rect">
            <a:avLst/>
          </a:prstGeom>
          <a:noFill/>
        </p:spPr>
        <p:txBody>
          <a:bodyPr wrap="square" rtlCol="0">
            <a:spAutoFit/>
          </a:bodyPr>
          <a:lstStyle/>
          <a:p>
            <a:pPr algn="ctr"/>
            <a:r>
              <a:rPr lang="en-US" b="1" dirty="0"/>
              <a:t>Gazebo Simulation experiments performed on Ubuntu Ros Kinetic VM on a 2.1 GHz, 32 GB RAM, 64-bit Windows 10 Operating System</a:t>
            </a:r>
          </a:p>
        </p:txBody>
      </p:sp>
      <p:sp>
        <p:nvSpPr>
          <p:cNvPr id="11" name="Rectangle 10">
            <a:extLst>
              <a:ext uri="{FF2B5EF4-FFF2-40B4-BE49-F238E27FC236}">
                <a16:creationId xmlns:a16="http://schemas.microsoft.com/office/drawing/2014/main" id="{895FB14A-7E79-A043-2B7B-FC1DBBF95724}"/>
              </a:ext>
            </a:extLst>
          </p:cNvPr>
          <p:cNvSpPr/>
          <p:nvPr/>
        </p:nvSpPr>
        <p:spPr>
          <a:xfrm>
            <a:off x="10927832" y="421186"/>
            <a:ext cx="825873" cy="765260"/>
          </a:xfrm>
          <a:prstGeom prst="rect">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E38AC924-736A-7EB0-823E-85606638314E}"/>
              </a:ext>
            </a:extLst>
          </p:cNvPr>
          <p:cNvSpPr txBox="1"/>
          <p:nvPr/>
        </p:nvSpPr>
        <p:spPr>
          <a:xfrm>
            <a:off x="4635057" y="6383738"/>
            <a:ext cx="7049181" cy="369332"/>
          </a:xfrm>
          <a:prstGeom prst="rect">
            <a:avLst/>
          </a:prstGeom>
          <a:noFill/>
        </p:spPr>
        <p:txBody>
          <a:bodyPr wrap="square" rtlCol="0">
            <a:spAutoFit/>
          </a:bodyPr>
          <a:lstStyle/>
          <a:p>
            <a:pPr algn="ctr"/>
            <a:r>
              <a:rPr lang="en-US" b="1" dirty="0"/>
              <a:t>Rev3 is 20% and 9.5% more efficient than Com1 and Bug2 respectively.</a:t>
            </a:r>
            <a:endParaRPr lang="en-GB" b="1" dirty="0"/>
          </a:p>
        </p:txBody>
      </p:sp>
      <p:grpSp>
        <p:nvGrpSpPr>
          <p:cNvPr id="16" name="Group 15">
            <a:extLst>
              <a:ext uri="{FF2B5EF4-FFF2-40B4-BE49-F238E27FC236}">
                <a16:creationId xmlns:a16="http://schemas.microsoft.com/office/drawing/2014/main" id="{782FAD1F-74B7-0CE9-A680-4AA0043B4D3D}"/>
              </a:ext>
            </a:extLst>
          </p:cNvPr>
          <p:cNvGrpSpPr/>
          <p:nvPr/>
        </p:nvGrpSpPr>
        <p:grpSpPr>
          <a:xfrm>
            <a:off x="795672" y="2629621"/>
            <a:ext cx="2239223" cy="293953"/>
            <a:chOff x="795672" y="2629621"/>
            <a:chExt cx="2239223" cy="293953"/>
          </a:xfrm>
        </p:grpSpPr>
        <p:sp>
          <p:nvSpPr>
            <p:cNvPr id="3" name="TextBox 2">
              <a:extLst>
                <a:ext uri="{FF2B5EF4-FFF2-40B4-BE49-F238E27FC236}">
                  <a16:creationId xmlns:a16="http://schemas.microsoft.com/office/drawing/2014/main" id="{366BC9CA-C24D-2293-D74F-F148DCEEBAD4}"/>
                </a:ext>
              </a:extLst>
            </p:cNvPr>
            <p:cNvSpPr txBox="1"/>
            <p:nvPr/>
          </p:nvSpPr>
          <p:spPr>
            <a:xfrm>
              <a:off x="2833727" y="2643570"/>
              <a:ext cx="201168" cy="276999"/>
            </a:xfrm>
            <a:prstGeom prst="rect">
              <a:avLst/>
            </a:prstGeom>
            <a:noFill/>
          </p:spPr>
          <p:txBody>
            <a:bodyPr wrap="square" rtlCol="0">
              <a:spAutoFit/>
            </a:bodyPr>
            <a:lstStyle/>
            <a:p>
              <a:r>
                <a:rPr lang="en-US" sz="1200" b="1" dirty="0">
                  <a:solidFill>
                    <a:schemeClr val="bg1"/>
                  </a:solidFill>
                </a:rPr>
                <a:t>A</a:t>
              </a:r>
              <a:endParaRPr lang="en-GB" sz="2000" b="1" dirty="0">
                <a:solidFill>
                  <a:schemeClr val="bg1"/>
                </a:solidFill>
              </a:endParaRPr>
            </a:p>
          </p:txBody>
        </p:sp>
        <p:sp>
          <p:nvSpPr>
            <p:cNvPr id="8" name="Oval 7">
              <a:extLst>
                <a:ext uri="{FF2B5EF4-FFF2-40B4-BE49-F238E27FC236}">
                  <a16:creationId xmlns:a16="http://schemas.microsoft.com/office/drawing/2014/main" id="{918EB8BF-4C72-D859-DB82-6567A1467D50}"/>
                </a:ext>
              </a:extLst>
            </p:cNvPr>
            <p:cNvSpPr/>
            <p:nvPr/>
          </p:nvSpPr>
          <p:spPr>
            <a:xfrm>
              <a:off x="2934311" y="2632307"/>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B4E30F43-B2F4-9991-B1D1-7447EC298AC3}"/>
                </a:ext>
              </a:extLst>
            </p:cNvPr>
            <p:cNvSpPr/>
            <p:nvPr/>
          </p:nvSpPr>
          <p:spPr>
            <a:xfrm>
              <a:off x="1461573" y="2630964"/>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FC4AF89F-BCCE-93A2-62D3-2C969BA63325}"/>
                </a:ext>
              </a:extLst>
            </p:cNvPr>
            <p:cNvSpPr/>
            <p:nvPr/>
          </p:nvSpPr>
          <p:spPr>
            <a:xfrm>
              <a:off x="911548" y="2629621"/>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43947498-FE0E-ED41-5F3D-5035CD9A6E62}"/>
                </a:ext>
              </a:extLst>
            </p:cNvPr>
            <p:cNvSpPr txBox="1"/>
            <p:nvPr/>
          </p:nvSpPr>
          <p:spPr>
            <a:xfrm>
              <a:off x="1356833" y="2646575"/>
              <a:ext cx="201168" cy="276999"/>
            </a:xfrm>
            <a:prstGeom prst="rect">
              <a:avLst/>
            </a:prstGeom>
            <a:noFill/>
          </p:spPr>
          <p:txBody>
            <a:bodyPr wrap="square" rtlCol="0">
              <a:spAutoFit/>
            </a:bodyPr>
            <a:lstStyle/>
            <a:p>
              <a:r>
                <a:rPr lang="en-US" sz="1200" b="1" dirty="0">
                  <a:solidFill>
                    <a:schemeClr val="bg1"/>
                  </a:solidFill>
                </a:rPr>
                <a:t>B</a:t>
              </a:r>
              <a:endParaRPr lang="en-GB" sz="1200" b="1" dirty="0">
                <a:solidFill>
                  <a:schemeClr val="bg1"/>
                </a:solidFill>
              </a:endParaRPr>
            </a:p>
          </p:txBody>
        </p:sp>
        <p:sp>
          <p:nvSpPr>
            <p:cNvPr id="15" name="TextBox 14">
              <a:extLst>
                <a:ext uri="{FF2B5EF4-FFF2-40B4-BE49-F238E27FC236}">
                  <a16:creationId xmlns:a16="http://schemas.microsoft.com/office/drawing/2014/main" id="{86E1D451-234E-584D-B112-886AF1993345}"/>
                </a:ext>
              </a:extLst>
            </p:cNvPr>
            <p:cNvSpPr txBox="1"/>
            <p:nvPr/>
          </p:nvSpPr>
          <p:spPr>
            <a:xfrm>
              <a:off x="795672" y="2645773"/>
              <a:ext cx="201168" cy="276999"/>
            </a:xfrm>
            <a:prstGeom prst="rect">
              <a:avLst/>
            </a:prstGeom>
            <a:noFill/>
          </p:spPr>
          <p:txBody>
            <a:bodyPr wrap="square" rtlCol="0">
              <a:spAutoFit/>
            </a:bodyPr>
            <a:lstStyle/>
            <a:p>
              <a:r>
                <a:rPr lang="en-US" sz="1200" b="1" dirty="0">
                  <a:solidFill>
                    <a:schemeClr val="bg1"/>
                  </a:solidFill>
                </a:rPr>
                <a:t>C</a:t>
              </a:r>
              <a:endParaRPr lang="en-GB" sz="1200" b="1" dirty="0">
                <a:solidFill>
                  <a:schemeClr val="bg1"/>
                </a:solidFill>
              </a:endParaRPr>
            </a:p>
          </p:txBody>
        </p:sp>
      </p:grpSp>
      <p:grpSp>
        <p:nvGrpSpPr>
          <p:cNvPr id="17" name="Group 16">
            <a:extLst>
              <a:ext uri="{FF2B5EF4-FFF2-40B4-BE49-F238E27FC236}">
                <a16:creationId xmlns:a16="http://schemas.microsoft.com/office/drawing/2014/main" id="{88E9FBFC-08CA-F3CE-0067-D301ECD95EA9}"/>
              </a:ext>
            </a:extLst>
          </p:cNvPr>
          <p:cNvGrpSpPr/>
          <p:nvPr/>
        </p:nvGrpSpPr>
        <p:grpSpPr>
          <a:xfrm>
            <a:off x="726597" y="4651397"/>
            <a:ext cx="2264159" cy="299571"/>
            <a:chOff x="762424" y="2632307"/>
            <a:chExt cx="2264159" cy="299571"/>
          </a:xfrm>
        </p:grpSpPr>
        <p:sp>
          <p:nvSpPr>
            <p:cNvPr id="18" name="TextBox 17">
              <a:extLst>
                <a:ext uri="{FF2B5EF4-FFF2-40B4-BE49-F238E27FC236}">
                  <a16:creationId xmlns:a16="http://schemas.microsoft.com/office/drawing/2014/main" id="{3B9EE196-C990-1EAE-5A5C-44B369E10E0B}"/>
                </a:ext>
              </a:extLst>
            </p:cNvPr>
            <p:cNvSpPr txBox="1"/>
            <p:nvPr/>
          </p:nvSpPr>
          <p:spPr>
            <a:xfrm>
              <a:off x="2825415" y="2634861"/>
              <a:ext cx="201168" cy="276999"/>
            </a:xfrm>
            <a:prstGeom prst="rect">
              <a:avLst/>
            </a:prstGeom>
            <a:noFill/>
          </p:spPr>
          <p:txBody>
            <a:bodyPr wrap="square" rtlCol="0">
              <a:spAutoFit/>
            </a:bodyPr>
            <a:lstStyle/>
            <a:p>
              <a:r>
                <a:rPr lang="en-US" sz="1200" b="1" dirty="0">
                  <a:solidFill>
                    <a:schemeClr val="bg1"/>
                  </a:solidFill>
                </a:rPr>
                <a:t>A</a:t>
              </a:r>
              <a:endParaRPr lang="en-GB" sz="2000" b="1" dirty="0">
                <a:solidFill>
                  <a:schemeClr val="bg1"/>
                </a:solidFill>
              </a:endParaRPr>
            </a:p>
          </p:txBody>
        </p:sp>
        <p:sp>
          <p:nvSpPr>
            <p:cNvPr id="19" name="Oval 18">
              <a:extLst>
                <a:ext uri="{FF2B5EF4-FFF2-40B4-BE49-F238E27FC236}">
                  <a16:creationId xmlns:a16="http://schemas.microsoft.com/office/drawing/2014/main" id="{F5A73C39-87EB-9AE0-AE2B-1C429F9BC6A8}"/>
                </a:ext>
              </a:extLst>
            </p:cNvPr>
            <p:cNvSpPr/>
            <p:nvPr/>
          </p:nvSpPr>
          <p:spPr>
            <a:xfrm>
              <a:off x="2934311" y="2632307"/>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E2F6DDB5-B701-1F24-1184-4CF2E3F1FBE2}"/>
                </a:ext>
              </a:extLst>
            </p:cNvPr>
            <p:cNvSpPr/>
            <p:nvPr/>
          </p:nvSpPr>
          <p:spPr>
            <a:xfrm>
              <a:off x="1292076" y="2632307"/>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129552EC-75E0-448B-678D-89C57994207A}"/>
                </a:ext>
              </a:extLst>
            </p:cNvPr>
            <p:cNvSpPr/>
            <p:nvPr/>
          </p:nvSpPr>
          <p:spPr>
            <a:xfrm>
              <a:off x="865832" y="2633777"/>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77A52C89-2651-7F5F-2145-6C181DD8BB0B}"/>
                </a:ext>
              </a:extLst>
            </p:cNvPr>
            <p:cNvSpPr txBox="1"/>
            <p:nvPr/>
          </p:nvSpPr>
          <p:spPr>
            <a:xfrm>
              <a:off x="1191492" y="2649725"/>
              <a:ext cx="201168" cy="276999"/>
            </a:xfrm>
            <a:prstGeom prst="rect">
              <a:avLst/>
            </a:prstGeom>
            <a:noFill/>
          </p:spPr>
          <p:txBody>
            <a:bodyPr wrap="square" rtlCol="0">
              <a:spAutoFit/>
            </a:bodyPr>
            <a:lstStyle/>
            <a:p>
              <a:r>
                <a:rPr lang="en-US" sz="1200" b="1" dirty="0">
                  <a:solidFill>
                    <a:schemeClr val="bg1"/>
                  </a:solidFill>
                </a:rPr>
                <a:t>B</a:t>
              </a:r>
              <a:endParaRPr lang="en-GB" sz="2000" b="1" dirty="0">
                <a:solidFill>
                  <a:schemeClr val="bg1"/>
                </a:solidFill>
              </a:endParaRPr>
            </a:p>
          </p:txBody>
        </p:sp>
        <p:sp>
          <p:nvSpPr>
            <p:cNvPr id="23" name="TextBox 22">
              <a:extLst>
                <a:ext uri="{FF2B5EF4-FFF2-40B4-BE49-F238E27FC236}">
                  <a16:creationId xmlns:a16="http://schemas.microsoft.com/office/drawing/2014/main" id="{6D1621EA-2CCD-A9E7-16C0-5FC98D345844}"/>
                </a:ext>
              </a:extLst>
            </p:cNvPr>
            <p:cNvSpPr txBox="1"/>
            <p:nvPr/>
          </p:nvSpPr>
          <p:spPr>
            <a:xfrm>
              <a:off x="762424" y="2654879"/>
              <a:ext cx="201168" cy="276999"/>
            </a:xfrm>
            <a:prstGeom prst="rect">
              <a:avLst/>
            </a:prstGeom>
            <a:noFill/>
          </p:spPr>
          <p:txBody>
            <a:bodyPr wrap="square" rtlCol="0">
              <a:spAutoFit/>
            </a:bodyPr>
            <a:lstStyle/>
            <a:p>
              <a:r>
                <a:rPr lang="en-US" sz="1200" b="1" dirty="0">
                  <a:solidFill>
                    <a:schemeClr val="bg1"/>
                  </a:solidFill>
                </a:rPr>
                <a:t>C</a:t>
              </a:r>
              <a:endParaRPr lang="en-GB" b="1" dirty="0">
                <a:solidFill>
                  <a:schemeClr val="bg1"/>
                </a:solidFill>
              </a:endParaRPr>
            </a:p>
          </p:txBody>
        </p:sp>
      </p:grpSp>
    </p:spTree>
    <p:extLst>
      <p:ext uri="{BB962C8B-B14F-4D97-AF65-F5344CB8AC3E}">
        <p14:creationId xmlns:p14="http://schemas.microsoft.com/office/powerpoint/2010/main" val="1600761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61A56F7-5003-926A-BFC2-4676148B88F2}"/>
              </a:ext>
            </a:extLst>
          </p:cNvPr>
          <p:cNvSpPr txBox="1">
            <a:spLocks/>
          </p:cNvSpPr>
          <p:nvPr/>
        </p:nvSpPr>
        <p:spPr>
          <a:xfrm>
            <a:off x="6320247" y="-139939"/>
            <a:ext cx="2788187" cy="7725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4000" b="1" kern="1200" dirty="0">
                <a:solidFill>
                  <a:schemeClr val="tx1"/>
                </a:solidFill>
                <a:latin typeface="Arial" panose="020B0604020202020204" pitchFamily="34" charset="0"/>
                <a:ea typeface="+mn-ea"/>
                <a:cs typeface="Arial" panose="020B0604020202020204" pitchFamily="34" charset="0"/>
              </a:defRPr>
            </a:lvl1pPr>
          </a:lstStyle>
          <a:p>
            <a:pPr algn="ctr"/>
            <a:r>
              <a:rPr lang="en-GB" dirty="0">
                <a:solidFill>
                  <a:srgbClr val="0070C0"/>
                </a:solidFill>
              </a:rPr>
              <a:t>Results</a:t>
            </a:r>
          </a:p>
        </p:txBody>
      </p:sp>
      <p:sp>
        <p:nvSpPr>
          <p:cNvPr id="5" name="Rectangle 4">
            <a:extLst>
              <a:ext uri="{FF2B5EF4-FFF2-40B4-BE49-F238E27FC236}">
                <a16:creationId xmlns:a16="http://schemas.microsoft.com/office/drawing/2014/main" id="{0691CC9E-09B1-4976-A1BC-33D02B84D01B}"/>
              </a:ext>
            </a:extLst>
          </p:cNvPr>
          <p:cNvSpPr/>
          <p:nvPr/>
        </p:nvSpPr>
        <p:spPr>
          <a:xfrm>
            <a:off x="800613" y="1691640"/>
            <a:ext cx="2286000" cy="173736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B04B3396-0267-F7A7-C26C-1E4F1EDE8647}"/>
              </a:ext>
            </a:extLst>
          </p:cNvPr>
          <p:cNvSpPr/>
          <p:nvPr/>
        </p:nvSpPr>
        <p:spPr>
          <a:xfrm>
            <a:off x="800613" y="3765214"/>
            <a:ext cx="2286000" cy="1645920"/>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513E64D3-60F1-F270-1AF8-6BB764CFCF9A}"/>
              </a:ext>
            </a:extLst>
          </p:cNvPr>
          <p:cNvSpPr txBox="1"/>
          <p:nvPr/>
        </p:nvSpPr>
        <p:spPr>
          <a:xfrm>
            <a:off x="4622338" y="430885"/>
            <a:ext cx="6184003" cy="400110"/>
          </a:xfrm>
          <a:prstGeom prst="rect">
            <a:avLst/>
          </a:prstGeom>
          <a:noFill/>
        </p:spPr>
        <p:txBody>
          <a:bodyPr wrap="square" rtlCol="0">
            <a:spAutoFit/>
          </a:bodyPr>
          <a:lstStyle/>
          <a:p>
            <a:pPr algn="ctr"/>
            <a:r>
              <a:rPr lang="en-US" sz="2000" b="1" dirty="0"/>
              <a:t>Travel </a:t>
            </a:r>
            <a:r>
              <a:rPr lang="en-US" sz="2000" b="1" dirty="0">
                <a:solidFill>
                  <a:srgbClr val="FF0000"/>
                </a:solidFill>
              </a:rPr>
              <a:t>time</a:t>
            </a:r>
            <a:r>
              <a:rPr lang="en-US" sz="2000" b="1" dirty="0"/>
              <a:t> (in seconds) by bug algorithms</a:t>
            </a:r>
            <a:endParaRPr lang="en-GB" sz="2000" b="1" dirty="0"/>
          </a:p>
        </p:txBody>
      </p:sp>
      <p:graphicFrame>
        <p:nvGraphicFramePr>
          <p:cNvPr id="9" name="Content Placeholder 12">
            <a:extLst>
              <a:ext uri="{FF2B5EF4-FFF2-40B4-BE49-F238E27FC236}">
                <a16:creationId xmlns:a16="http://schemas.microsoft.com/office/drawing/2014/main" id="{ACA71F8C-B472-14F7-5D65-2497C5639B43}"/>
              </a:ext>
            </a:extLst>
          </p:cNvPr>
          <p:cNvGraphicFramePr>
            <a:graphicFrameLocks/>
          </p:cNvGraphicFramePr>
          <p:nvPr>
            <p:extLst>
              <p:ext uri="{D42A27DB-BD31-4B8C-83A1-F6EECF244321}">
                <p14:modId xmlns:p14="http://schemas.microsoft.com/office/powerpoint/2010/main" val="1541994398"/>
              </p:ext>
            </p:extLst>
          </p:nvPr>
        </p:nvGraphicFramePr>
        <p:xfrm>
          <a:off x="4635057" y="920669"/>
          <a:ext cx="7049181" cy="5367856"/>
        </p:xfrm>
        <a:graphic>
          <a:graphicData uri="http://schemas.openxmlformats.org/drawingml/2006/table">
            <a:tbl>
              <a:tblPr firstRow="1" firstCol="1" bandRow="1">
                <a:noFill/>
              </a:tblPr>
              <a:tblGrid>
                <a:gridCol w="846588">
                  <a:extLst>
                    <a:ext uri="{9D8B030D-6E8A-4147-A177-3AD203B41FA5}">
                      <a16:colId xmlns:a16="http://schemas.microsoft.com/office/drawing/2014/main" val="3973384005"/>
                    </a:ext>
                  </a:extLst>
                </a:gridCol>
                <a:gridCol w="895446">
                  <a:extLst>
                    <a:ext uri="{9D8B030D-6E8A-4147-A177-3AD203B41FA5}">
                      <a16:colId xmlns:a16="http://schemas.microsoft.com/office/drawing/2014/main" val="3254815948"/>
                    </a:ext>
                  </a:extLst>
                </a:gridCol>
                <a:gridCol w="905331">
                  <a:extLst>
                    <a:ext uri="{9D8B030D-6E8A-4147-A177-3AD203B41FA5}">
                      <a16:colId xmlns:a16="http://schemas.microsoft.com/office/drawing/2014/main" val="985280231"/>
                    </a:ext>
                  </a:extLst>
                </a:gridCol>
                <a:gridCol w="895446">
                  <a:extLst>
                    <a:ext uri="{9D8B030D-6E8A-4147-A177-3AD203B41FA5}">
                      <a16:colId xmlns:a16="http://schemas.microsoft.com/office/drawing/2014/main" val="1830145669"/>
                    </a:ext>
                  </a:extLst>
                </a:gridCol>
                <a:gridCol w="905883">
                  <a:extLst>
                    <a:ext uri="{9D8B030D-6E8A-4147-A177-3AD203B41FA5}">
                      <a16:colId xmlns:a16="http://schemas.microsoft.com/office/drawing/2014/main" val="681042302"/>
                    </a:ext>
                  </a:extLst>
                </a:gridCol>
                <a:gridCol w="905331">
                  <a:extLst>
                    <a:ext uri="{9D8B030D-6E8A-4147-A177-3AD203B41FA5}">
                      <a16:colId xmlns:a16="http://schemas.microsoft.com/office/drawing/2014/main" val="4111469766"/>
                    </a:ext>
                  </a:extLst>
                </a:gridCol>
                <a:gridCol w="905883">
                  <a:extLst>
                    <a:ext uri="{9D8B030D-6E8A-4147-A177-3AD203B41FA5}">
                      <a16:colId xmlns:a16="http://schemas.microsoft.com/office/drawing/2014/main" val="1345429119"/>
                    </a:ext>
                  </a:extLst>
                </a:gridCol>
                <a:gridCol w="789273">
                  <a:extLst>
                    <a:ext uri="{9D8B030D-6E8A-4147-A177-3AD203B41FA5}">
                      <a16:colId xmlns:a16="http://schemas.microsoft.com/office/drawing/2014/main" val="3775093000"/>
                    </a:ext>
                  </a:extLst>
                </a:gridCol>
              </a:tblGrid>
              <a:tr h="395783">
                <a:tc gridSpan="8">
                  <a:txBody>
                    <a:bodyPr/>
                    <a:lstStyle/>
                    <a:p>
                      <a:pPr marL="0" marR="0" algn="ctr"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Map (a): A = (9, -1), B = (-4, -1), C = (-9, -1)</a:t>
                      </a:r>
                      <a:endParaRPr lang="en-US" sz="1600" b="1" i="0" u="none" strike="noStrike" cap="none" spc="0" dirty="0">
                        <a:solidFill>
                          <a:schemeClr val="tx1"/>
                        </a:solidFill>
                        <a:effectLst/>
                        <a:latin typeface="Arial" panose="020B0604020202020204" pitchFamily="34" charset="0"/>
                      </a:endParaRPr>
                    </a:p>
                  </a:txBody>
                  <a:tcPr marL="62584" marR="150703" marT="17881" marB="134109" anchor="b">
                    <a:lnL w="12700" cmpd="sng">
                      <a:noFill/>
                    </a:lnL>
                    <a:lnR w="12700" cmpd="sng">
                      <a:noFill/>
                    </a:lnR>
                    <a:lnT w="9525" cap="flat" cmpd="sng" algn="ctr">
                      <a:noFill/>
                      <a:prstDash val="solid"/>
                    </a:lnT>
                    <a:lnB w="38100" cmpd="sng">
                      <a:noFill/>
                    </a:lnB>
                    <a:no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055112071"/>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B</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C</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C</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 </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B</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Total</a:t>
                      </a:r>
                      <a:endParaRPr lang="en-US" sz="1600" b="0" i="0" u="none" strike="noStrike" cap="none" spc="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38100" cmpd="sng">
                      <a:noFill/>
                    </a:lnT>
                    <a:lnB w="9525" cap="flat" cmpd="sng" algn="ctr">
                      <a:noFill/>
                      <a:prstDash val="solid"/>
                    </a:lnB>
                    <a:noFill/>
                  </a:tcPr>
                </a:tc>
                <a:extLst>
                  <a:ext uri="{0D108BD9-81ED-4DB2-BD59-A6C34878D82A}">
                    <a16:rowId xmlns:a16="http://schemas.microsoft.com/office/drawing/2014/main" val="1718735267"/>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Bug2</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cs typeface="Times New Roman" panose="02020603050405020304" pitchFamily="18" charset="0"/>
                        </a:rPr>
                        <a:t>216</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110</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187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196</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117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131</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957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062608453"/>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Com1</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404</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108</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184</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194</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103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132</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1125</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extLst>
                  <a:ext uri="{0D108BD9-81ED-4DB2-BD59-A6C34878D82A}">
                    <a16:rowId xmlns:a16="http://schemas.microsoft.com/office/drawing/2014/main" val="4224703534"/>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Rev2</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184</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112</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83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Failed</a:t>
                      </a:r>
                      <a:endParaRPr lang="en-US" sz="1600" b="0" i="0" u="none" strike="noStrike" cap="none" spc="0" dirty="0">
                        <a:solidFill>
                          <a:srgbClr val="FF0000"/>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94</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117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415625504"/>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Rev3</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186</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96</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84</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185</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94</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117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762</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extLst>
                  <a:ext uri="{0D108BD9-81ED-4DB2-BD59-A6C34878D82A}">
                    <a16:rowId xmlns:a16="http://schemas.microsoft.com/office/drawing/2014/main" val="1541001517"/>
                  </a:ext>
                </a:extLst>
              </a:tr>
              <a:tr h="395783">
                <a:tc gridSpan="8">
                  <a:txBody>
                    <a:bodyPr/>
                    <a:lstStyle/>
                    <a:p>
                      <a:pPr marL="0" marR="0" algn="ctr"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t>
                      </a:r>
                      <a:endParaRPr lang="en-US" sz="1600" b="1" i="0" u="none" strike="noStrike" cap="none" spc="0" dirty="0">
                        <a:solidFill>
                          <a:schemeClr val="tx1"/>
                        </a:solidFill>
                        <a:effectLst/>
                        <a:latin typeface="Arial" panose="020B0604020202020204" pitchFamily="34" charset="0"/>
                      </a:endParaRPr>
                    </a:p>
                  </a:txBody>
                  <a:tcPr marL="62584" marR="150703"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994105682"/>
                  </a:ext>
                </a:extLst>
              </a:tr>
              <a:tr h="395783">
                <a:tc gridSpan="8">
                  <a:txBody>
                    <a:bodyPr/>
                    <a:lstStyle/>
                    <a:p>
                      <a:pPr marL="0" marR="0" algn="ctr"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Map (b): A = (9, -1), B = (-6, -1), C = (-10, -1)</a:t>
                      </a:r>
                      <a:endParaRPr lang="en-US" sz="1600" b="1" i="0" u="none" strike="noStrike" cap="none" spc="0" dirty="0">
                        <a:solidFill>
                          <a:schemeClr val="tx1"/>
                        </a:solidFill>
                        <a:effectLst/>
                        <a:latin typeface="Arial" panose="020B0604020202020204" pitchFamily="34" charset="0"/>
                      </a:endParaRPr>
                    </a:p>
                  </a:txBody>
                  <a:tcPr marL="62584" marR="150703"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2857630876"/>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B</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C</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C</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A</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 </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sym typeface="Wingdings" panose="05000000000000000000" pitchFamily="2" charset="2"/>
                        </a:rPr>
                        <a:t></a:t>
                      </a: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 B</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Total</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815607396"/>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Bug2</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323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128</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251</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222</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192</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189</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1305</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extLst>
                  <a:ext uri="{0D108BD9-81ED-4DB2-BD59-A6C34878D82A}">
                    <a16:rowId xmlns:a16="http://schemas.microsoft.com/office/drawing/2014/main" val="3269609343"/>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Com1</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536</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131</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219</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212</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108</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169</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1375</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89074316"/>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Rev2</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130</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Failed</a:t>
                      </a:r>
                      <a:endParaRPr lang="en-US" sz="1600" b="0" i="0" u="none" strike="noStrike" cap="none" spc="0" dirty="0">
                        <a:solidFill>
                          <a:srgbClr val="FF0000"/>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129</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Failed</a:t>
                      </a:r>
                      <a:endParaRPr lang="en-US" sz="1600" b="0" i="0" u="none" strike="noStrike" cap="none" spc="0" dirty="0">
                        <a:solidFill>
                          <a:srgbClr val="FF0000"/>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93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0" i="0" u="none" strike="noStrike" kern="100" cap="none" spc="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Failed</a:t>
                      </a:r>
                      <a:endParaRPr lang="en-US" sz="1600" b="0" i="0" u="none" strike="noStrike" cap="none" spc="0" dirty="0">
                        <a:solidFill>
                          <a:srgbClr val="FF0000"/>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12700" cmpd="sng">
                      <a:noFill/>
                      <a:prstDash val="solid"/>
                    </a:lnT>
                    <a:lnB w="9525" cap="flat" cmpd="sng" algn="ctr">
                      <a:noFill/>
                      <a:prstDash val="solid"/>
                    </a:lnB>
                    <a:noFill/>
                  </a:tcPr>
                </a:tc>
                <a:extLst>
                  <a:ext uri="{0D108BD9-81ED-4DB2-BD59-A6C34878D82A}">
                    <a16:rowId xmlns:a16="http://schemas.microsoft.com/office/drawing/2014/main" val="1474790113"/>
                  </a:ext>
                </a:extLst>
              </a:tr>
              <a:tr h="395783">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Rev3</a:t>
                      </a:r>
                      <a:endParaRPr lang="en-US" sz="1600" b="1" i="0" u="none" strike="noStrike" cap="none" spc="0" dirty="0">
                        <a:solidFill>
                          <a:schemeClr val="tx1"/>
                        </a:solidFill>
                        <a:effectLst/>
                        <a:latin typeface="Arial" panose="020B0604020202020204" pitchFamily="34" charset="0"/>
                      </a:endParaRPr>
                    </a:p>
                  </a:txBody>
                  <a:tcPr marL="62584" marR="113027" marT="17881" marB="134109">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129</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341</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130</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218</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96</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0"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353</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marR="0" algn="just" fontAlgn="t">
                        <a:lnSpc>
                          <a:spcPct val="107000"/>
                        </a:lnSpc>
                        <a:spcBef>
                          <a:spcPts val="0"/>
                        </a:spcBef>
                        <a:spcAft>
                          <a:spcPts val="0"/>
                        </a:spcAft>
                      </a:pPr>
                      <a:r>
                        <a:rPr lang="en-US" sz="1600" b="1" i="0" u="none" strike="noStrike" kern="100" cap="none" spc="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rPr>
                        <a:t>1267</a:t>
                      </a:r>
                      <a:endParaRPr lang="en-US" sz="1600" b="0" i="0" u="none" strike="noStrike" cap="none" spc="0" dirty="0">
                        <a:solidFill>
                          <a:schemeClr val="tx1"/>
                        </a:solidFill>
                        <a:effectLst/>
                        <a:latin typeface="Arial" panose="020B0604020202020204" pitchFamily="34" charset="0"/>
                      </a:endParaRPr>
                    </a:p>
                  </a:txBody>
                  <a:tcPr marL="62584" marR="113027" marT="17881" marB="134109">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05738489"/>
                  </a:ext>
                </a:extLst>
              </a:tr>
            </a:tbl>
          </a:graphicData>
        </a:graphic>
      </p:graphicFrame>
      <p:sp>
        <p:nvSpPr>
          <p:cNvPr id="10" name="TextBox 9">
            <a:extLst>
              <a:ext uri="{FF2B5EF4-FFF2-40B4-BE49-F238E27FC236}">
                <a16:creationId xmlns:a16="http://schemas.microsoft.com/office/drawing/2014/main" id="{FFA67A3B-A55D-0FB0-4C88-4A3471451173}"/>
              </a:ext>
            </a:extLst>
          </p:cNvPr>
          <p:cNvSpPr txBox="1"/>
          <p:nvPr/>
        </p:nvSpPr>
        <p:spPr>
          <a:xfrm>
            <a:off x="-1" y="5829740"/>
            <a:ext cx="4565591" cy="923330"/>
          </a:xfrm>
          <a:prstGeom prst="rect">
            <a:avLst/>
          </a:prstGeom>
          <a:noFill/>
        </p:spPr>
        <p:txBody>
          <a:bodyPr wrap="square" rtlCol="0">
            <a:spAutoFit/>
          </a:bodyPr>
          <a:lstStyle/>
          <a:p>
            <a:pPr algn="ctr"/>
            <a:r>
              <a:rPr lang="en-US" b="1" dirty="0"/>
              <a:t>Gazebo Simulation experiments performed on Ubuntu Ros Kinetic VM on a 2.1 GHz, 32 GB RAM, 64-bit Windows 10 Operating System</a:t>
            </a:r>
          </a:p>
        </p:txBody>
      </p:sp>
      <p:sp>
        <p:nvSpPr>
          <p:cNvPr id="11" name="Rectangle 10">
            <a:extLst>
              <a:ext uri="{FF2B5EF4-FFF2-40B4-BE49-F238E27FC236}">
                <a16:creationId xmlns:a16="http://schemas.microsoft.com/office/drawing/2014/main" id="{895FB14A-7E79-A043-2B7B-FC1DBBF95724}"/>
              </a:ext>
            </a:extLst>
          </p:cNvPr>
          <p:cNvSpPr/>
          <p:nvPr/>
        </p:nvSpPr>
        <p:spPr>
          <a:xfrm>
            <a:off x="10927832" y="421186"/>
            <a:ext cx="825873" cy="765260"/>
          </a:xfrm>
          <a:prstGeom prst="rect">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E38AC924-736A-7EB0-823E-85606638314E}"/>
              </a:ext>
            </a:extLst>
          </p:cNvPr>
          <p:cNvSpPr txBox="1"/>
          <p:nvPr/>
        </p:nvSpPr>
        <p:spPr>
          <a:xfrm>
            <a:off x="4635056" y="6383738"/>
            <a:ext cx="7223760" cy="646331"/>
          </a:xfrm>
          <a:prstGeom prst="rect">
            <a:avLst/>
          </a:prstGeom>
          <a:noFill/>
        </p:spPr>
        <p:txBody>
          <a:bodyPr wrap="square" rtlCol="0">
            <a:spAutoFit/>
          </a:bodyPr>
          <a:lstStyle/>
          <a:p>
            <a:pPr algn="ctr"/>
            <a:r>
              <a:rPr lang="en-US" b="1" dirty="0"/>
              <a:t>Rev3 is 18.8% and 10.3% more efficient than Com1 and Bug2 respectively.</a:t>
            </a:r>
            <a:endParaRPr lang="en-GB" b="1" dirty="0"/>
          </a:p>
        </p:txBody>
      </p:sp>
      <p:grpSp>
        <p:nvGrpSpPr>
          <p:cNvPr id="16" name="Group 15">
            <a:extLst>
              <a:ext uri="{FF2B5EF4-FFF2-40B4-BE49-F238E27FC236}">
                <a16:creationId xmlns:a16="http://schemas.microsoft.com/office/drawing/2014/main" id="{782FAD1F-74B7-0CE9-A680-4AA0043B4D3D}"/>
              </a:ext>
            </a:extLst>
          </p:cNvPr>
          <p:cNvGrpSpPr/>
          <p:nvPr/>
        </p:nvGrpSpPr>
        <p:grpSpPr>
          <a:xfrm>
            <a:off x="795672" y="2629621"/>
            <a:ext cx="2239223" cy="293953"/>
            <a:chOff x="795672" y="2629621"/>
            <a:chExt cx="2239223" cy="293953"/>
          </a:xfrm>
        </p:grpSpPr>
        <p:sp>
          <p:nvSpPr>
            <p:cNvPr id="3" name="TextBox 2">
              <a:extLst>
                <a:ext uri="{FF2B5EF4-FFF2-40B4-BE49-F238E27FC236}">
                  <a16:creationId xmlns:a16="http://schemas.microsoft.com/office/drawing/2014/main" id="{366BC9CA-C24D-2293-D74F-F148DCEEBAD4}"/>
                </a:ext>
              </a:extLst>
            </p:cNvPr>
            <p:cNvSpPr txBox="1"/>
            <p:nvPr/>
          </p:nvSpPr>
          <p:spPr>
            <a:xfrm>
              <a:off x="2833727" y="2643570"/>
              <a:ext cx="201168" cy="276999"/>
            </a:xfrm>
            <a:prstGeom prst="rect">
              <a:avLst/>
            </a:prstGeom>
            <a:noFill/>
          </p:spPr>
          <p:txBody>
            <a:bodyPr wrap="square" rtlCol="0">
              <a:spAutoFit/>
            </a:bodyPr>
            <a:lstStyle/>
            <a:p>
              <a:r>
                <a:rPr lang="en-US" sz="1200" b="1" dirty="0">
                  <a:solidFill>
                    <a:schemeClr val="bg1"/>
                  </a:solidFill>
                </a:rPr>
                <a:t>A</a:t>
              </a:r>
              <a:endParaRPr lang="en-GB" sz="2000" b="1" dirty="0">
                <a:solidFill>
                  <a:schemeClr val="bg1"/>
                </a:solidFill>
              </a:endParaRPr>
            </a:p>
          </p:txBody>
        </p:sp>
        <p:sp>
          <p:nvSpPr>
            <p:cNvPr id="8" name="Oval 7">
              <a:extLst>
                <a:ext uri="{FF2B5EF4-FFF2-40B4-BE49-F238E27FC236}">
                  <a16:creationId xmlns:a16="http://schemas.microsoft.com/office/drawing/2014/main" id="{918EB8BF-4C72-D859-DB82-6567A1467D50}"/>
                </a:ext>
              </a:extLst>
            </p:cNvPr>
            <p:cNvSpPr/>
            <p:nvPr/>
          </p:nvSpPr>
          <p:spPr>
            <a:xfrm>
              <a:off x="2934311" y="2632307"/>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B4E30F43-B2F4-9991-B1D1-7447EC298AC3}"/>
                </a:ext>
              </a:extLst>
            </p:cNvPr>
            <p:cNvSpPr/>
            <p:nvPr/>
          </p:nvSpPr>
          <p:spPr>
            <a:xfrm>
              <a:off x="1461573" y="2630964"/>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FC4AF89F-BCCE-93A2-62D3-2C969BA63325}"/>
                </a:ext>
              </a:extLst>
            </p:cNvPr>
            <p:cNvSpPr/>
            <p:nvPr/>
          </p:nvSpPr>
          <p:spPr>
            <a:xfrm>
              <a:off x="911548" y="2629621"/>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43947498-FE0E-ED41-5F3D-5035CD9A6E62}"/>
                </a:ext>
              </a:extLst>
            </p:cNvPr>
            <p:cNvSpPr txBox="1"/>
            <p:nvPr/>
          </p:nvSpPr>
          <p:spPr>
            <a:xfrm>
              <a:off x="1356833" y="2646575"/>
              <a:ext cx="201168" cy="276999"/>
            </a:xfrm>
            <a:prstGeom prst="rect">
              <a:avLst/>
            </a:prstGeom>
            <a:noFill/>
          </p:spPr>
          <p:txBody>
            <a:bodyPr wrap="square" rtlCol="0">
              <a:spAutoFit/>
            </a:bodyPr>
            <a:lstStyle/>
            <a:p>
              <a:r>
                <a:rPr lang="en-US" sz="1200" b="1" dirty="0">
                  <a:solidFill>
                    <a:schemeClr val="bg1"/>
                  </a:solidFill>
                </a:rPr>
                <a:t>B</a:t>
              </a:r>
              <a:endParaRPr lang="en-GB" sz="1200" b="1" dirty="0">
                <a:solidFill>
                  <a:schemeClr val="bg1"/>
                </a:solidFill>
              </a:endParaRPr>
            </a:p>
          </p:txBody>
        </p:sp>
        <p:sp>
          <p:nvSpPr>
            <p:cNvPr id="15" name="TextBox 14">
              <a:extLst>
                <a:ext uri="{FF2B5EF4-FFF2-40B4-BE49-F238E27FC236}">
                  <a16:creationId xmlns:a16="http://schemas.microsoft.com/office/drawing/2014/main" id="{86E1D451-234E-584D-B112-886AF1993345}"/>
                </a:ext>
              </a:extLst>
            </p:cNvPr>
            <p:cNvSpPr txBox="1"/>
            <p:nvPr/>
          </p:nvSpPr>
          <p:spPr>
            <a:xfrm>
              <a:off x="795672" y="2645773"/>
              <a:ext cx="201168" cy="276999"/>
            </a:xfrm>
            <a:prstGeom prst="rect">
              <a:avLst/>
            </a:prstGeom>
            <a:noFill/>
          </p:spPr>
          <p:txBody>
            <a:bodyPr wrap="square" rtlCol="0">
              <a:spAutoFit/>
            </a:bodyPr>
            <a:lstStyle/>
            <a:p>
              <a:r>
                <a:rPr lang="en-US" sz="1200" b="1" dirty="0">
                  <a:solidFill>
                    <a:schemeClr val="bg1"/>
                  </a:solidFill>
                </a:rPr>
                <a:t>C</a:t>
              </a:r>
              <a:endParaRPr lang="en-GB" sz="1200" b="1" dirty="0">
                <a:solidFill>
                  <a:schemeClr val="bg1"/>
                </a:solidFill>
              </a:endParaRPr>
            </a:p>
          </p:txBody>
        </p:sp>
      </p:grpSp>
      <p:grpSp>
        <p:nvGrpSpPr>
          <p:cNvPr id="17" name="Group 16">
            <a:extLst>
              <a:ext uri="{FF2B5EF4-FFF2-40B4-BE49-F238E27FC236}">
                <a16:creationId xmlns:a16="http://schemas.microsoft.com/office/drawing/2014/main" id="{88E9FBFC-08CA-F3CE-0067-D301ECD95EA9}"/>
              </a:ext>
            </a:extLst>
          </p:cNvPr>
          <p:cNvGrpSpPr/>
          <p:nvPr/>
        </p:nvGrpSpPr>
        <p:grpSpPr>
          <a:xfrm>
            <a:off x="726597" y="4651397"/>
            <a:ext cx="2264159" cy="299571"/>
            <a:chOff x="762424" y="2632307"/>
            <a:chExt cx="2264159" cy="299571"/>
          </a:xfrm>
        </p:grpSpPr>
        <p:sp>
          <p:nvSpPr>
            <p:cNvPr id="18" name="TextBox 17">
              <a:extLst>
                <a:ext uri="{FF2B5EF4-FFF2-40B4-BE49-F238E27FC236}">
                  <a16:creationId xmlns:a16="http://schemas.microsoft.com/office/drawing/2014/main" id="{3B9EE196-C990-1EAE-5A5C-44B369E10E0B}"/>
                </a:ext>
              </a:extLst>
            </p:cNvPr>
            <p:cNvSpPr txBox="1"/>
            <p:nvPr/>
          </p:nvSpPr>
          <p:spPr>
            <a:xfrm>
              <a:off x="2825415" y="2634861"/>
              <a:ext cx="201168" cy="276999"/>
            </a:xfrm>
            <a:prstGeom prst="rect">
              <a:avLst/>
            </a:prstGeom>
            <a:noFill/>
          </p:spPr>
          <p:txBody>
            <a:bodyPr wrap="square" rtlCol="0">
              <a:spAutoFit/>
            </a:bodyPr>
            <a:lstStyle/>
            <a:p>
              <a:r>
                <a:rPr lang="en-US" sz="1200" b="1" dirty="0">
                  <a:solidFill>
                    <a:schemeClr val="bg1"/>
                  </a:solidFill>
                </a:rPr>
                <a:t>A</a:t>
              </a:r>
              <a:endParaRPr lang="en-GB" sz="2000" b="1" dirty="0">
                <a:solidFill>
                  <a:schemeClr val="bg1"/>
                </a:solidFill>
              </a:endParaRPr>
            </a:p>
          </p:txBody>
        </p:sp>
        <p:sp>
          <p:nvSpPr>
            <p:cNvPr id="19" name="Oval 18">
              <a:extLst>
                <a:ext uri="{FF2B5EF4-FFF2-40B4-BE49-F238E27FC236}">
                  <a16:creationId xmlns:a16="http://schemas.microsoft.com/office/drawing/2014/main" id="{F5A73C39-87EB-9AE0-AE2B-1C429F9BC6A8}"/>
                </a:ext>
              </a:extLst>
            </p:cNvPr>
            <p:cNvSpPr/>
            <p:nvPr/>
          </p:nvSpPr>
          <p:spPr>
            <a:xfrm>
              <a:off x="2934311" y="2632307"/>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E2F6DDB5-B701-1F24-1184-4CF2E3F1FBE2}"/>
                </a:ext>
              </a:extLst>
            </p:cNvPr>
            <p:cNvSpPr/>
            <p:nvPr/>
          </p:nvSpPr>
          <p:spPr>
            <a:xfrm>
              <a:off x="1292076" y="2632307"/>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129552EC-75E0-448B-678D-89C57994207A}"/>
                </a:ext>
              </a:extLst>
            </p:cNvPr>
            <p:cNvSpPr/>
            <p:nvPr/>
          </p:nvSpPr>
          <p:spPr>
            <a:xfrm>
              <a:off x="865832" y="2633777"/>
              <a:ext cx="49876" cy="45719"/>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77A52C89-2651-7F5F-2145-6C181DD8BB0B}"/>
                </a:ext>
              </a:extLst>
            </p:cNvPr>
            <p:cNvSpPr txBox="1"/>
            <p:nvPr/>
          </p:nvSpPr>
          <p:spPr>
            <a:xfrm>
              <a:off x="1191492" y="2649725"/>
              <a:ext cx="201168" cy="276999"/>
            </a:xfrm>
            <a:prstGeom prst="rect">
              <a:avLst/>
            </a:prstGeom>
            <a:noFill/>
          </p:spPr>
          <p:txBody>
            <a:bodyPr wrap="square" rtlCol="0">
              <a:spAutoFit/>
            </a:bodyPr>
            <a:lstStyle/>
            <a:p>
              <a:r>
                <a:rPr lang="en-US" sz="1200" b="1" dirty="0">
                  <a:solidFill>
                    <a:schemeClr val="bg1"/>
                  </a:solidFill>
                </a:rPr>
                <a:t>B</a:t>
              </a:r>
              <a:endParaRPr lang="en-GB" sz="2000" b="1" dirty="0">
                <a:solidFill>
                  <a:schemeClr val="bg1"/>
                </a:solidFill>
              </a:endParaRPr>
            </a:p>
          </p:txBody>
        </p:sp>
        <p:sp>
          <p:nvSpPr>
            <p:cNvPr id="23" name="TextBox 22">
              <a:extLst>
                <a:ext uri="{FF2B5EF4-FFF2-40B4-BE49-F238E27FC236}">
                  <a16:creationId xmlns:a16="http://schemas.microsoft.com/office/drawing/2014/main" id="{6D1621EA-2CCD-A9E7-16C0-5FC98D345844}"/>
                </a:ext>
              </a:extLst>
            </p:cNvPr>
            <p:cNvSpPr txBox="1"/>
            <p:nvPr/>
          </p:nvSpPr>
          <p:spPr>
            <a:xfrm>
              <a:off x="762424" y="2654879"/>
              <a:ext cx="201168" cy="276999"/>
            </a:xfrm>
            <a:prstGeom prst="rect">
              <a:avLst/>
            </a:prstGeom>
            <a:noFill/>
          </p:spPr>
          <p:txBody>
            <a:bodyPr wrap="square" rtlCol="0">
              <a:spAutoFit/>
            </a:bodyPr>
            <a:lstStyle/>
            <a:p>
              <a:r>
                <a:rPr lang="en-US" sz="1200" b="1" dirty="0">
                  <a:solidFill>
                    <a:schemeClr val="bg1"/>
                  </a:solidFill>
                </a:rPr>
                <a:t>C</a:t>
              </a:r>
              <a:endParaRPr lang="en-GB" b="1" dirty="0">
                <a:solidFill>
                  <a:schemeClr val="bg1"/>
                </a:solidFill>
              </a:endParaRPr>
            </a:p>
          </p:txBody>
        </p:sp>
      </p:grpSp>
    </p:spTree>
    <p:extLst>
      <p:ext uri="{BB962C8B-B14F-4D97-AF65-F5344CB8AC3E}">
        <p14:creationId xmlns:p14="http://schemas.microsoft.com/office/powerpoint/2010/main" val="2304305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Right 3">
            <a:extLst>
              <a:ext uri="{FF2B5EF4-FFF2-40B4-BE49-F238E27FC236}">
                <a16:creationId xmlns:a16="http://schemas.microsoft.com/office/drawing/2014/main" id="{F3920368-9225-1B02-4A6F-7FEFE515F787}"/>
              </a:ext>
            </a:extLst>
          </p:cNvPr>
          <p:cNvSpPr/>
          <p:nvPr/>
        </p:nvSpPr>
        <p:spPr>
          <a:xfrm>
            <a:off x="539077" y="1914993"/>
            <a:ext cx="11048320" cy="3028013"/>
          </a:xfrm>
          <a:prstGeom prst="rightArrow">
            <a:avLst/>
          </a:prstGeom>
          <a:solidFill>
            <a:schemeClr val="accent2">
              <a:lumMod val="60000"/>
              <a:lumOff val="40000"/>
            </a:schemeClr>
          </a:solidFill>
          <a:scene3d>
            <a:camera prst="perspectiveRelaxedModerately"/>
            <a:lightRig rig="threePt" dir="t"/>
          </a:scene3d>
          <a:sp3d>
            <a:bevelT w="114300" prst="artDeco"/>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4800" b="1" i="1" spc="-10" dirty="0">
                <a:solidFill>
                  <a:srgbClr val="00B050"/>
                </a:solidFill>
                <a:effectLst/>
                <a:latin typeface="Times New Roman" panose="02020603050405020304" pitchFamily="18" charset="0"/>
                <a:ea typeface="Times New Roman" panose="02020603050405020304" pitchFamily="18" charset="0"/>
                <a:cs typeface="Times New Roman" panose="02020603050405020304" pitchFamily="18" charset="0"/>
              </a:rPr>
              <a:t>The Multi-robot Algorithm: </a:t>
            </a:r>
            <a:r>
              <a:rPr lang="en-GB" sz="4800" b="1" i="1" spc="-10"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Com1-Rev3</a:t>
            </a:r>
            <a:endParaRPr lang="en-GB" sz="4800" b="1" dirty="0">
              <a:solidFill>
                <a:srgbClr val="FF0000"/>
              </a:solidFill>
            </a:endParaRPr>
          </a:p>
        </p:txBody>
      </p:sp>
      <p:sp>
        <p:nvSpPr>
          <p:cNvPr id="7" name="Rectangle 6">
            <a:extLst>
              <a:ext uri="{FF2B5EF4-FFF2-40B4-BE49-F238E27FC236}">
                <a16:creationId xmlns:a16="http://schemas.microsoft.com/office/drawing/2014/main" id="{2F11AEC5-2155-824D-60AF-C1366383C7B8}"/>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0896730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0A6B8-880D-D3EF-552A-C91DF3150B12}"/>
              </a:ext>
            </a:extLst>
          </p:cNvPr>
          <p:cNvSpPr>
            <a:spLocks noGrp="1"/>
          </p:cNvSpPr>
          <p:nvPr>
            <p:ph type="title"/>
          </p:nvPr>
        </p:nvSpPr>
        <p:spPr>
          <a:xfrm>
            <a:off x="2104386" y="173284"/>
            <a:ext cx="8810126" cy="646331"/>
          </a:xfrm>
        </p:spPr>
        <p:txBody>
          <a:bodyPr>
            <a:normAutofit/>
          </a:bodyPr>
          <a:lstStyle/>
          <a:p>
            <a:pPr algn="ctr"/>
            <a:r>
              <a:rPr lang="en-GB" sz="3200" i="1" spc="-10" dirty="0">
                <a:solidFill>
                  <a:srgbClr val="00B050"/>
                </a:solidFill>
                <a:effectLst/>
                <a:latin typeface="Times New Roman" panose="02020603050405020304" pitchFamily="18" charset="0"/>
                <a:ea typeface="Times New Roman" panose="02020603050405020304" pitchFamily="18" charset="0"/>
                <a:cs typeface="Times New Roman" panose="02020603050405020304" pitchFamily="18" charset="0"/>
              </a:rPr>
              <a:t>Algorithm Selection: Com1-Rev3 </a:t>
            </a:r>
            <a:r>
              <a:rPr lang="en-GB" sz="3200" i="1" spc="-10"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(why?)</a:t>
            </a:r>
            <a:endParaRPr lang="en-GB" sz="3200" dirty="0"/>
          </a:p>
        </p:txBody>
      </p:sp>
      <p:sp>
        <p:nvSpPr>
          <p:cNvPr id="4" name="Rectangle 3">
            <a:extLst>
              <a:ext uri="{FF2B5EF4-FFF2-40B4-BE49-F238E27FC236}">
                <a16:creationId xmlns:a16="http://schemas.microsoft.com/office/drawing/2014/main" id="{106DE7F1-E205-16B1-8ECA-B9E31A2EFE8B}"/>
              </a:ext>
            </a:extLst>
          </p:cNvPr>
          <p:cNvSpPr/>
          <p:nvPr/>
        </p:nvSpPr>
        <p:spPr>
          <a:xfrm>
            <a:off x="11077730" y="373492"/>
            <a:ext cx="904753" cy="646331"/>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1BB53C2F-C9DA-41B7-0961-4A2AAD604530}"/>
              </a:ext>
            </a:extLst>
          </p:cNvPr>
          <p:cNvSpPr/>
          <p:nvPr/>
        </p:nvSpPr>
        <p:spPr>
          <a:xfrm>
            <a:off x="6863599" y="1393722"/>
            <a:ext cx="2266335" cy="4070555"/>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E2AB5CB5-3820-A37C-7B69-84F32C140809}"/>
              </a:ext>
            </a:extLst>
          </p:cNvPr>
          <p:cNvSpPr/>
          <p:nvPr/>
        </p:nvSpPr>
        <p:spPr>
          <a:xfrm>
            <a:off x="9684774" y="1393722"/>
            <a:ext cx="2266335" cy="4070555"/>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A38DD05E-AB85-00B4-F7DE-A7347CFDB0E2}"/>
              </a:ext>
            </a:extLst>
          </p:cNvPr>
          <p:cNvSpPr txBox="1"/>
          <p:nvPr/>
        </p:nvSpPr>
        <p:spPr>
          <a:xfrm>
            <a:off x="6642373" y="5523269"/>
            <a:ext cx="2664542" cy="646331"/>
          </a:xfrm>
          <a:prstGeom prst="rect">
            <a:avLst/>
          </a:prstGeom>
          <a:solidFill>
            <a:schemeClr val="bg1"/>
          </a:solidFill>
        </p:spPr>
        <p:txBody>
          <a:bodyPr wrap="square" rtlCol="0">
            <a:spAutoFit/>
          </a:bodyPr>
          <a:lstStyle/>
          <a:p>
            <a:pPr algn="ctr"/>
            <a:r>
              <a:rPr lang="en-US" dirty="0"/>
              <a:t>(a)</a:t>
            </a:r>
          </a:p>
          <a:p>
            <a:pPr algn="ctr"/>
            <a:r>
              <a:rPr lang="en-US" dirty="0"/>
              <a:t>Bug2-Rev3 illustration</a:t>
            </a:r>
            <a:endParaRPr lang="en-GB" dirty="0"/>
          </a:p>
        </p:txBody>
      </p:sp>
      <p:sp>
        <p:nvSpPr>
          <p:cNvPr id="8" name="TextBox 7">
            <a:extLst>
              <a:ext uri="{FF2B5EF4-FFF2-40B4-BE49-F238E27FC236}">
                <a16:creationId xmlns:a16="http://schemas.microsoft.com/office/drawing/2014/main" id="{1746E5A5-6ADC-F186-53CA-7C584B721867}"/>
              </a:ext>
            </a:extLst>
          </p:cNvPr>
          <p:cNvSpPr txBox="1"/>
          <p:nvPr/>
        </p:nvSpPr>
        <p:spPr>
          <a:xfrm>
            <a:off x="9365225" y="5479025"/>
            <a:ext cx="2829231" cy="923330"/>
          </a:xfrm>
          <a:prstGeom prst="rect">
            <a:avLst/>
          </a:prstGeom>
          <a:solidFill>
            <a:schemeClr val="bg1"/>
          </a:solidFill>
        </p:spPr>
        <p:txBody>
          <a:bodyPr wrap="square" rtlCol="0">
            <a:spAutoFit/>
          </a:bodyPr>
          <a:lstStyle/>
          <a:p>
            <a:pPr algn="ctr"/>
            <a:r>
              <a:rPr lang="en-US" dirty="0"/>
              <a:t>(b)</a:t>
            </a:r>
          </a:p>
          <a:p>
            <a:pPr algn="ctr"/>
            <a:r>
              <a:rPr lang="en-US" dirty="0"/>
              <a:t>Com1-Rev3 illustration</a:t>
            </a:r>
          </a:p>
          <a:p>
            <a:pPr algn="ctr"/>
            <a:r>
              <a:rPr lang="en-US" dirty="0"/>
              <a:t>(Neater navigation)</a:t>
            </a:r>
            <a:endParaRPr lang="en-GB" dirty="0"/>
          </a:p>
        </p:txBody>
      </p:sp>
      <p:sp>
        <p:nvSpPr>
          <p:cNvPr id="9" name="TextBox 8">
            <a:extLst>
              <a:ext uri="{FF2B5EF4-FFF2-40B4-BE49-F238E27FC236}">
                <a16:creationId xmlns:a16="http://schemas.microsoft.com/office/drawing/2014/main" id="{BA13B903-3B84-0AEA-8B71-CED0B52B7697}"/>
              </a:ext>
            </a:extLst>
          </p:cNvPr>
          <p:cNvSpPr txBox="1"/>
          <p:nvPr/>
        </p:nvSpPr>
        <p:spPr>
          <a:xfrm>
            <a:off x="7170665" y="6461347"/>
            <a:ext cx="4389120" cy="307777"/>
          </a:xfrm>
          <a:prstGeom prst="rect">
            <a:avLst/>
          </a:prstGeom>
          <a:solidFill>
            <a:schemeClr val="bg1"/>
          </a:solidFill>
          <a:ln>
            <a:solidFill>
              <a:schemeClr val="tx1"/>
            </a:solidFill>
          </a:ln>
          <a:scene3d>
            <a:camera prst="orthographicFront"/>
            <a:lightRig rig="threePt" dir="t"/>
          </a:scene3d>
          <a:sp3d>
            <a:bevelT prst="convex"/>
          </a:sp3d>
        </p:spPr>
        <p:txBody>
          <a:bodyPr wrap="square" rtlCol="0">
            <a:spAutoFit/>
          </a:bodyPr>
          <a:lstStyle/>
          <a:p>
            <a:pPr algn="ctr"/>
            <a:r>
              <a:rPr lang="en-US" sz="1400" b="1" dirty="0">
                <a:solidFill>
                  <a:srgbClr val="FF0000"/>
                </a:solidFill>
              </a:rPr>
              <a:t>Both </a:t>
            </a:r>
            <a:r>
              <a:rPr lang="en-US" sz="1400" b="1" dirty="0">
                <a:solidFill>
                  <a:srgbClr val="FF0000"/>
                </a:solidFill>
                <a:sym typeface="Wingdings" panose="05000000000000000000" pitchFamily="2" charset="2"/>
              </a:rPr>
              <a:t></a:t>
            </a:r>
            <a:r>
              <a:rPr lang="en-US" sz="1400" b="1" dirty="0">
                <a:sym typeface="Wingdings" panose="05000000000000000000" pitchFamily="2" charset="2"/>
              </a:rPr>
              <a:t>,	</a:t>
            </a:r>
            <a:r>
              <a:rPr lang="en-US" sz="1400" b="1" dirty="0">
                <a:solidFill>
                  <a:srgbClr val="0070C0"/>
                </a:solidFill>
                <a:sym typeface="Wingdings" panose="05000000000000000000" pitchFamily="2" charset="2"/>
              </a:rPr>
              <a:t>Bug2 in (a) </a:t>
            </a:r>
            <a:r>
              <a:rPr lang="en-US" sz="1400" b="1" dirty="0">
                <a:sym typeface="Wingdings" panose="05000000000000000000" pitchFamily="2" charset="2"/>
              </a:rPr>
              <a:t>,</a:t>
            </a:r>
            <a:r>
              <a:rPr lang="en-US" sz="1400" b="1" dirty="0">
                <a:solidFill>
                  <a:srgbClr val="0070C0"/>
                </a:solidFill>
                <a:sym typeface="Wingdings" panose="05000000000000000000" pitchFamily="2" charset="2"/>
              </a:rPr>
              <a:t> Com1 in (b) </a:t>
            </a:r>
            <a:r>
              <a:rPr lang="en-US" sz="1400" b="1" dirty="0">
                <a:sym typeface="Wingdings" panose="05000000000000000000" pitchFamily="2" charset="2"/>
              </a:rPr>
              <a:t>,  </a:t>
            </a:r>
            <a:r>
              <a:rPr lang="en-US" sz="1400" b="1" dirty="0">
                <a:solidFill>
                  <a:srgbClr val="00B050"/>
                </a:solidFill>
                <a:sym typeface="Wingdings" panose="05000000000000000000" pitchFamily="2" charset="2"/>
              </a:rPr>
              <a:t>Rev3 </a:t>
            </a:r>
          </a:p>
        </p:txBody>
      </p:sp>
      <p:graphicFrame>
        <p:nvGraphicFramePr>
          <p:cNvPr id="13" name="Content Placeholder 12">
            <a:extLst>
              <a:ext uri="{FF2B5EF4-FFF2-40B4-BE49-F238E27FC236}">
                <a16:creationId xmlns:a16="http://schemas.microsoft.com/office/drawing/2014/main" id="{32FAE7D1-EB71-DC75-113E-9BC370A51ED3}"/>
              </a:ext>
            </a:extLst>
          </p:cNvPr>
          <p:cNvGraphicFramePr>
            <a:graphicFrameLocks/>
          </p:cNvGraphicFramePr>
          <p:nvPr>
            <p:extLst>
              <p:ext uri="{D42A27DB-BD31-4B8C-83A1-F6EECF244321}">
                <p14:modId xmlns:p14="http://schemas.microsoft.com/office/powerpoint/2010/main" val="3095342205"/>
              </p:ext>
            </p:extLst>
          </p:nvPr>
        </p:nvGraphicFramePr>
        <p:xfrm>
          <a:off x="299800" y="1252646"/>
          <a:ext cx="6096000" cy="557489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979785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D2C68-EFE2-9CC2-8BBF-26DE991EB7A1}"/>
              </a:ext>
            </a:extLst>
          </p:cNvPr>
          <p:cNvSpPr>
            <a:spLocks noGrp="1"/>
          </p:cNvSpPr>
          <p:nvPr>
            <p:ph type="title"/>
          </p:nvPr>
        </p:nvSpPr>
        <p:spPr>
          <a:xfrm>
            <a:off x="2185310" y="525204"/>
            <a:ext cx="7821378" cy="566064"/>
          </a:xfrm>
        </p:spPr>
        <p:txBody>
          <a:bodyPr>
            <a:noAutofit/>
          </a:bodyPr>
          <a:lstStyle/>
          <a:p>
            <a:r>
              <a:rPr lang="en-GB" sz="3200" i="1" spc="-10" dirty="0">
                <a:solidFill>
                  <a:srgbClr val="00B050"/>
                </a:solidFill>
                <a:latin typeface="Times New Roman" panose="02020603050405020304" pitchFamily="18" charset="0"/>
                <a:cs typeface="Times New Roman" panose="02020603050405020304" pitchFamily="18" charset="0"/>
              </a:rPr>
              <a:t>Com1-Rev3 Practical Simulation and Design</a:t>
            </a:r>
            <a:endParaRPr lang="en-GB" sz="3200" dirty="0">
              <a:solidFill>
                <a:srgbClr val="00B050"/>
              </a:solidFill>
            </a:endParaRPr>
          </a:p>
        </p:txBody>
      </p:sp>
      <p:sp>
        <p:nvSpPr>
          <p:cNvPr id="4" name="Rectangle 3">
            <a:extLst>
              <a:ext uri="{FF2B5EF4-FFF2-40B4-BE49-F238E27FC236}">
                <a16:creationId xmlns:a16="http://schemas.microsoft.com/office/drawing/2014/main" id="{D9A96C89-6954-AF4A-4F21-ED3E3CB4F3C1}"/>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5" name="Content Placeholder 9">
            <a:extLst>
              <a:ext uri="{FF2B5EF4-FFF2-40B4-BE49-F238E27FC236}">
                <a16:creationId xmlns:a16="http://schemas.microsoft.com/office/drawing/2014/main" id="{95241DC3-3A41-A2A4-45DD-064193E60D4C}"/>
              </a:ext>
            </a:extLst>
          </p:cNvPr>
          <p:cNvGraphicFramePr>
            <a:graphicFrameLocks/>
          </p:cNvGraphicFramePr>
          <p:nvPr>
            <p:extLst>
              <p:ext uri="{D42A27DB-BD31-4B8C-83A1-F6EECF244321}">
                <p14:modId xmlns:p14="http://schemas.microsoft.com/office/powerpoint/2010/main" val="2418380449"/>
              </p:ext>
            </p:extLst>
          </p:nvPr>
        </p:nvGraphicFramePr>
        <p:xfrm>
          <a:off x="391535" y="974012"/>
          <a:ext cx="11408930" cy="55242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677675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21A5-6B68-385E-65E0-5B01E3A88868}"/>
              </a:ext>
            </a:extLst>
          </p:cNvPr>
          <p:cNvSpPr>
            <a:spLocks noGrp="1"/>
          </p:cNvSpPr>
          <p:nvPr>
            <p:ph type="title"/>
          </p:nvPr>
        </p:nvSpPr>
        <p:spPr>
          <a:xfrm>
            <a:off x="1884946" y="1232029"/>
            <a:ext cx="8559632" cy="772528"/>
          </a:xfrm>
        </p:spPr>
        <p:txBody>
          <a:bodyPr>
            <a:noAutofit/>
          </a:bodyPr>
          <a:lstStyle/>
          <a:p>
            <a:pPr algn="ctr"/>
            <a:r>
              <a:rPr lang="en-US" dirty="0"/>
              <a:t>Interactions between the robots</a:t>
            </a:r>
            <a:endParaRPr lang="en-GB" dirty="0"/>
          </a:p>
        </p:txBody>
      </p:sp>
      <p:sp>
        <p:nvSpPr>
          <p:cNvPr id="4" name="Rectangle 3">
            <a:extLst>
              <a:ext uri="{FF2B5EF4-FFF2-40B4-BE49-F238E27FC236}">
                <a16:creationId xmlns:a16="http://schemas.microsoft.com/office/drawing/2014/main" id="{1982B5AC-0404-5B51-9E98-34A0BE8063B8}"/>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7EAF6233-B515-EC67-846D-27897F1F75D6}"/>
              </a:ext>
            </a:extLst>
          </p:cNvPr>
          <p:cNvSpPr txBox="1"/>
          <p:nvPr/>
        </p:nvSpPr>
        <p:spPr>
          <a:xfrm>
            <a:off x="3023936" y="2876460"/>
            <a:ext cx="6144128" cy="2308324"/>
          </a:xfrm>
          <a:prstGeom prst="rect">
            <a:avLst/>
          </a:prstGeom>
          <a:noFill/>
        </p:spPr>
        <p:txBody>
          <a:bodyPr wrap="square" rtlCol="0">
            <a:spAutoFit/>
          </a:bodyPr>
          <a:lstStyle/>
          <a:p>
            <a:pPr algn="ctr"/>
            <a:r>
              <a:rPr lang="en-GB" sz="3600" kern="100" dirty="0">
                <a:effectLst/>
                <a:latin typeface="Times New Roman" panose="02020603050405020304" pitchFamily="18" charset="0"/>
                <a:ea typeface="Aptos" panose="020B0004020202020204" pitchFamily="34" charset="0"/>
                <a:cs typeface="Times New Roman" panose="02020603050405020304" pitchFamily="18" charset="0"/>
              </a:rPr>
              <a:t>The coordinating script manages all interactions; mainly for </a:t>
            </a:r>
            <a:r>
              <a:rPr lang="en-GB" sz="3600" kern="10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collision avoidance</a:t>
            </a:r>
            <a:r>
              <a:rPr lang="en-GB" sz="3600" kern="100" dirty="0">
                <a:effectLst/>
                <a:latin typeface="Times New Roman" panose="02020603050405020304" pitchFamily="18" charset="0"/>
                <a:ea typeface="Aptos" panose="020B0004020202020204" pitchFamily="34" charset="0"/>
                <a:cs typeface="Times New Roman" panose="02020603050405020304" pitchFamily="18" charset="0"/>
              </a:rPr>
              <a:t> and </a:t>
            </a:r>
            <a:r>
              <a:rPr lang="en-GB" sz="3600" kern="10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energy conservation</a:t>
            </a:r>
            <a:r>
              <a:rPr lang="en-GB" sz="3600" kern="100" dirty="0">
                <a:effectLst/>
                <a:latin typeface="Times New Roman" panose="02020603050405020304" pitchFamily="18" charset="0"/>
                <a:ea typeface="Aptos" panose="020B0004020202020204" pitchFamily="34" charset="0"/>
                <a:cs typeface="Times New Roman" panose="02020603050405020304" pitchFamily="18" charset="0"/>
              </a:rPr>
              <a:t>.</a:t>
            </a:r>
          </a:p>
        </p:txBody>
      </p:sp>
    </p:spTree>
    <p:extLst>
      <p:ext uri="{BB962C8B-B14F-4D97-AF65-F5344CB8AC3E}">
        <p14:creationId xmlns:p14="http://schemas.microsoft.com/office/powerpoint/2010/main" val="2601717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14947-195C-0C40-A5DE-22A84A35BB4C}"/>
              </a:ext>
            </a:extLst>
          </p:cNvPr>
          <p:cNvSpPr>
            <a:spLocks noGrp="1"/>
          </p:cNvSpPr>
          <p:nvPr>
            <p:ph type="title"/>
          </p:nvPr>
        </p:nvSpPr>
        <p:spPr>
          <a:xfrm>
            <a:off x="539076" y="1889386"/>
            <a:ext cx="11185285" cy="872264"/>
          </a:xfrm>
        </p:spPr>
        <p:txBody>
          <a:bodyPr anchor="t">
            <a:normAutofit/>
          </a:bodyPr>
          <a:lstStyle/>
          <a:p>
            <a:r>
              <a:rPr lang="en-US" sz="4400" dirty="0"/>
              <a:t>Introduction</a:t>
            </a:r>
          </a:p>
        </p:txBody>
      </p:sp>
      <p:sp>
        <p:nvSpPr>
          <p:cNvPr id="3" name="Text Placeholder 2">
            <a:extLst>
              <a:ext uri="{FF2B5EF4-FFF2-40B4-BE49-F238E27FC236}">
                <a16:creationId xmlns:a16="http://schemas.microsoft.com/office/drawing/2014/main" id="{AC4AB3B2-70CA-F444-BC0E-62EFD7F66243}"/>
              </a:ext>
            </a:extLst>
          </p:cNvPr>
          <p:cNvSpPr>
            <a:spLocks noGrp="1"/>
          </p:cNvSpPr>
          <p:nvPr>
            <p:ph type="body" sz="quarter" idx="13"/>
          </p:nvPr>
        </p:nvSpPr>
        <p:spPr>
          <a:xfrm>
            <a:off x="539076" y="3102964"/>
            <a:ext cx="11185285" cy="3013023"/>
          </a:xfrm>
        </p:spPr>
        <p:txBody>
          <a:bodyPr>
            <a:normAutofit/>
          </a:bodyPr>
          <a:lstStyle/>
          <a:p>
            <a:pPr algn="ctr"/>
            <a:r>
              <a:rPr lang="en-US" sz="2600" b="1" i="1" dirty="0">
                <a:solidFill>
                  <a:srgbClr val="0070C0"/>
                </a:solidFill>
              </a:rPr>
              <a:t>Automation</a:t>
            </a:r>
            <a:r>
              <a:rPr lang="en-US" sz="2600" b="1" dirty="0"/>
              <a:t> is at the core of the current technology and development. </a:t>
            </a:r>
            <a:r>
              <a:rPr lang="en-US" sz="2600" b="1" i="1" dirty="0">
                <a:solidFill>
                  <a:srgbClr val="FF0000"/>
                </a:solidFill>
              </a:rPr>
              <a:t>It is becoming our normal lifestyle</a:t>
            </a:r>
            <a:r>
              <a:rPr lang="en-US" sz="2600" b="1" dirty="0"/>
              <a:t>.</a:t>
            </a:r>
          </a:p>
          <a:p>
            <a:r>
              <a:rPr lang="en-US" sz="2600" b="1" i="1" dirty="0">
                <a:solidFill>
                  <a:srgbClr val="0070C0"/>
                </a:solidFill>
              </a:rPr>
              <a:t>Robotics</a:t>
            </a:r>
            <a:r>
              <a:rPr lang="en-US" sz="2600" b="1" dirty="0"/>
              <a:t> is a huge aspect of automation.</a:t>
            </a:r>
          </a:p>
          <a:p>
            <a:r>
              <a:rPr lang="en-US" sz="2600" b="1" i="1" dirty="0">
                <a:solidFill>
                  <a:srgbClr val="0070C0"/>
                </a:solidFill>
              </a:rPr>
              <a:t>Navigation</a:t>
            </a:r>
            <a:r>
              <a:rPr lang="en-US" sz="2600" b="1" dirty="0"/>
              <a:t> is sitting at the heart of robotics.</a:t>
            </a:r>
          </a:p>
          <a:p>
            <a:endParaRPr lang="en-US" sz="2600" b="1" dirty="0"/>
          </a:p>
          <a:p>
            <a:r>
              <a:rPr lang="en-US" sz="2400" b="1" dirty="0">
                <a:solidFill>
                  <a:srgbClr val="FF0000"/>
                </a:solidFill>
                <a:latin typeface="Bahnschrift SemiLight SemiConde" panose="020B0502040204020203" pitchFamily="34" charset="0"/>
                <a:cs typeface="+mn-cs"/>
              </a:rPr>
              <a:t>Hence</a:t>
            </a:r>
            <a:r>
              <a:rPr lang="en-US" sz="2400" b="1" dirty="0">
                <a:latin typeface="Bahnschrift SemiLight SemiConde" panose="020B0502040204020203" pitchFamily="34" charset="0"/>
                <a:cs typeface="+mn-cs"/>
              </a:rPr>
              <a:t>, w</a:t>
            </a:r>
            <a:r>
              <a:rPr lang="en-US" sz="2400" b="1" kern="1200" dirty="0">
                <a:latin typeface="Bahnschrift SemiLight SemiConde" panose="020B0502040204020203" pitchFamily="34" charset="0"/>
                <a:ea typeface="+mn-ea"/>
                <a:cs typeface="+mn-cs"/>
              </a:rPr>
              <a:t>e must stand up to the challenge of making it light, simple, effective, and efficient.</a:t>
            </a:r>
            <a:endParaRPr lang="en-GB" sz="2400" b="1" kern="1200" dirty="0">
              <a:latin typeface="Bahnschrift SemiLight SemiConde" panose="020B0502040204020203" pitchFamily="34" charset="0"/>
              <a:ea typeface="+mn-ea"/>
              <a:cs typeface="+mn-cs"/>
            </a:endParaRPr>
          </a:p>
          <a:p>
            <a:endParaRPr lang="en-US" dirty="0"/>
          </a:p>
          <a:p>
            <a:endParaRPr lang="en-US" dirty="0"/>
          </a:p>
        </p:txBody>
      </p:sp>
      <p:pic>
        <p:nvPicPr>
          <p:cNvPr id="4" name="Picture 3">
            <a:extLst>
              <a:ext uri="{FF2B5EF4-FFF2-40B4-BE49-F238E27FC236}">
                <a16:creationId xmlns:a16="http://schemas.microsoft.com/office/drawing/2014/main" id="{682FD4F5-2380-4440-939D-2DD792E3355A}"/>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66751" y="495028"/>
            <a:ext cx="1386902" cy="760908"/>
          </a:xfrm>
          <a:prstGeom prst="rect">
            <a:avLst/>
          </a:prstGeom>
        </p:spPr>
      </p:pic>
      <p:sp>
        <p:nvSpPr>
          <p:cNvPr id="6" name="Rectangle 5">
            <a:extLst>
              <a:ext uri="{FF2B5EF4-FFF2-40B4-BE49-F238E27FC236}">
                <a16:creationId xmlns:a16="http://schemas.microsoft.com/office/drawing/2014/main" id="{75B073F3-C7A8-479D-4B85-0C0DC5CAB580}"/>
              </a:ext>
            </a:extLst>
          </p:cNvPr>
          <p:cNvSpPr/>
          <p:nvPr/>
        </p:nvSpPr>
        <p:spPr>
          <a:xfrm>
            <a:off x="10373193" y="359765"/>
            <a:ext cx="1035736" cy="872264"/>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759296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0056AD2-2A70-5CAE-8CF8-CA4897A5C919}"/>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10" name="Content Placeholder 11">
            <a:extLst>
              <a:ext uri="{FF2B5EF4-FFF2-40B4-BE49-F238E27FC236}">
                <a16:creationId xmlns:a16="http://schemas.microsoft.com/office/drawing/2014/main" id="{0B5C97FF-BC6B-FD9B-C809-4A02DBE8CE42}"/>
              </a:ext>
            </a:extLst>
          </p:cNvPr>
          <p:cNvGraphicFramePr>
            <a:graphicFrameLocks/>
          </p:cNvGraphicFramePr>
          <p:nvPr>
            <p:extLst>
              <p:ext uri="{D42A27DB-BD31-4B8C-83A1-F6EECF244321}">
                <p14:modId xmlns:p14="http://schemas.microsoft.com/office/powerpoint/2010/main" val="722064414"/>
              </p:ext>
            </p:extLst>
          </p:nvPr>
        </p:nvGraphicFramePr>
        <p:xfrm>
          <a:off x="2190311" y="359765"/>
          <a:ext cx="6358269" cy="61260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Placeholder 10" descr="A screenshot of a car accident warning&#10;&#10;Description automatically generated">
            <a:extLst>
              <a:ext uri="{FF2B5EF4-FFF2-40B4-BE49-F238E27FC236}">
                <a16:creationId xmlns:a16="http://schemas.microsoft.com/office/drawing/2014/main" id="{8B19AF2D-393E-3DEB-88A8-010B02BABE8A}"/>
              </a:ext>
            </a:extLst>
          </p:cNvPr>
          <p:cNvPicPr>
            <a:picLocks noChangeAspect="1"/>
          </p:cNvPicPr>
          <p:nvPr/>
        </p:nvPicPr>
        <p:blipFill rotWithShape="1">
          <a:blip r:embed="rId8"/>
          <a:srcRect t="22704" r="2" b="25617"/>
          <a:stretch/>
        </p:blipFill>
        <p:spPr>
          <a:xfrm>
            <a:off x="-106585" y="1913861"/>
            <a:ext cx="2694410" cy="2828260"/>
          </a:xfrm>
          <a:prstGeom prst="rect">
            <a:avLst/>
          </a:prstGeom>
          <a:noFill/>
        </p:spPr>
      </p:pic>
      <p:graphicFrame>
        <p:nvGraphicFramePr>
          <p:cNvPr id="14" name="Diagram 13">
            <a:extLst>
              <a:ext uri="{FF2B5EF4-FFF2-40B4-BE49-F238E27FC236}">
                <a16:creationId xmlns:a16="http://schemas.microsoft.com/office/drawing/2014/main" id="{D2287A5C-ADC0-24C9-DE62-D32C1D586B52}"/>
              </a:ext>
            </a:extLst>
          </p:cNvPr>
          <p:cNvGraphicFramePr/>
          <p:nvPr>
            <p:extLst>
              <p:ext uri="{D42A27DB-BD31-4B8C-83A1-F6EECF244321}">
                <p14:modId xmlns:p14="http://schemas.microsoft.com/office/powerpoint/2010/main" val="3227692862"/>
              </p:ext>
            </p:extLst>
          </p:nvPr>
        </p:nvGraphicFramePr>
        <p:xfrm>
          <a:off x="8597556" y="1913861"/>
          <a:ext cx="3551274" cy="342900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37247254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4C601-7509-8A6C-D223-F6B8A5B772E5}"/>
              </a:ext>
            </a:extLst>
          </p:cNvPr>
          <p:cNvSpPr>
            <a:spLocks noGrp="1"/>
          </p:cNvSpPr>
          <p:nvPr>
            <p:ph type="title"/>
          </p:nvPr>
        </p:nvSpPr>
        <p:spPr>
          <a:xfrm>
            <a:off x="2735563" y="178316"/>
            <a:ext cx="6583680" cy="571502"/>
          </a:xfrm>
        </p:spPr>
        <p:txBody>
          <a:bodyPr>
            <a:normAutofit/>
          </a:bodyPr>
          <a:lstStyle/>
          <a:p>
            <a:pPr algn="ctr"/>
            <a:r>
              <a:rPr lang="en-US" sz="3200" dirty="0">
                <a:solidFill>
                  <a:srgbClr val="00B050"/>
                </a:solidFill>
              </a:rPr>
              <a:t>Energy conservation</a:t>
            </a:r>
            <a:endParaRPr lang="en-GB" sz="3200" dirty="0">
              <a:solidFill>
                <a:srgbClr val="00B050"/>
              </a:solidFill>
            </a:endParaRPr>
          </a:p>
        </p:txBody>
      </p:sp>
      <p:sp>
        <p:nvSpPr>
          <p:cNvPr id="3" name="Text Placeholder 2">
            <a:extLst>
              <a:ext uri="{FF2B5EF4-FFF2-40B4-BE49-F238E27FC236}">
                <a16:creationId xmlns:a16="http://schemas.microsoft.com/office/drawing/2014/main" id="{F1ED2755-A00C-31E2-3127-8282FFDDC689}"/>
              </a:ext>
            </a:extLst>
          </p:cNvPr>
          <p:cNvSpPr>
            <a:spLocks noGrp="1"/>
          </p:cNvSpPr>
          <p:nvPr>
            <p:ph type="body" sz="quarter" idx="13"/>
          </p:nvPr>
        </p:nvSpPr>
        <p:spPr>
          <a:xfrm>
            <a:off x="679556" y="3294040"/>
            <a:ext cx="10695695" cy="2917506"/>
          </a:xfrm>
        </p:spPr>
        <p:txBody>
          <a:bodyPr>
            <a:normAutofit fontScale="92500"/>
          </a:bodyPr>
          <a:lstStyle/>
          <a:p>
            <a:pPr algn="just"/>
            <a:r>
              <a:rPr lang="en-US" sz="3200" kern="100" dirty="0">
                <a:latin typeface="Times New Roman" panose="02020603050405020304" pitchFamily="18" charset="0"/>
                <a:cs typeface="Times New Roman" panose="02020603050405020304" pitchFamily="18" charset="0"/>
              </a:rPr>
              <a:t>As soon as sure of the robot that will get to the goal first, the partner stops to save energy.</a:t>
            </a:r>
            <a:r>
              <a:rPr lang="en-GB" sz="3200" kern="100" dirty="0">
                <a:latin typeface="Times New Roman" panose="02020603050405020304" pitchFamily="18" charset="0"/>
                <a:cs typeface="Times New Roman" panose="02020603050405020304" pitchFamily="18" charset="0"/>
              </a:rPr>
              <a:t> 3 conditions must be met to be sure a robot will reach the goal first:</a:t>
            </a:r>
          </a:p>
          <a:p>
            <a:pPr marL="342900" marR="0" lvl="0" indent="-342900" algn="just" fontAlgn="base">
              <a:lnSpc>
                <a:spcPct val="107000"/>
              </a:lnSpc>
              <a:spcBef>
                <a:spcPts val="0"/>
              </a:spcBef>
              <a:spcAft>
                <a:spcPts val="0"/>
              </a:spcAft>
              <a:buFont typeface="Symbol" panose="05050102010706020507" pitchFamily="18" charset="2"/>
              <a:buChar char=""/>
            </a:pPr>
            <a:r>
              <a:rPr lang="en-GB" sz="3200" kern="100" dirty="0">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It must</a:t>
            </a:r>
            <a:r>
              <a:rPr lang="en-GB" sz="32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 be in the ‘</a:t>
            </a:r>
            <a:r>
              <a:rPr lang="en-GB" sz="3200" kern="100" dirty="0">
                <a:solidFill>
                  <a:srgbClr val="000000"/>
                </a:solidFill>
                <a:effectLst/>
                <a:highlight>
                  <a:srgbClr val="FFFF00"/>
                </a:highlight>
                <a:latin typeface="Times New Roman" panose="02020603050405020304" pitchFamily="18" charset="0"/>
                <a:ea typeface="Aptos" panose="020B0004020202020204" pitchFamily="34" charset="0"/>
                <a:cs typeface="Times New Roman" panose="02020603050405020304" pitchFamily="18" charset="0"/>
              </a:rPr>
              <a:t>go-to-point</a:t>
            </a:r>
            <a:r>
              <a:rPr lang="en-GB" sz="32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 state (free-heading toward the goal).</a:t>
            </a:r>
            <a:endParaRPr lang="en-GB" sz="32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fontAlgn="base">
              <a:lnSpc>
                <a:spcPct val="107000"/>
              </a:lnSpc>
              <a:spcBef>
                <a:spcPts val="0"/>
              </a:spcBef>
              <a:spcAft>
                <a:spcPts val="0"/>
              </a:spcAft>
              <a:buFont typeface="Symbol" panose="05050102010706020507" pitchFamily="18" charset="2"/>
              <a:buChar char=""/>
            </a:pPr>
            <a:r>
              <a:rPr lang="en-GB" sz="32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There must be </a:t>
            </a:r>
            <a:r>
              <a:rPr lang="en-GB" sz="3200" kern="100" dirty="0">
                <a:solidFill>
                  <a:srgbClr val="000000"/>
                </a:solidFill>
                <a:effectLst/>
                <a:highlight>
                  <a:srgbClr val="FFFF00"/>
                </a:highlight>
                <a:latin typeface="Times New Roman" panose="02020603050405020304" pitchFamily="18" charset="0"/>
                <a:ea typeface="Aptos" panose="020B0004020202020204" pitchFamily="34" charset="0"/>
                <a:cs typeface="Times New Roman" panose="02020603050405020304" pitchFamily="18" charset="0"/>
              </a:rPr>
              <a:t>no obstacle </a:t>
            </a:r>
            <a:r>
              <a:rPr lang="en-GB" sz="32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between the robot and the goal.</a:t>
            </a:r>
            <a:endParaRPr lang="en-GB" sz="32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pPr>
            <a:r>
              <a:rPr lang="en-GB" sz="3200" kern="100"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It must</a:t>
            </a:r>
            <a:r>
              <a:rPr lang="en-GB" sz="3200" kern="100" dirty="0">
                <a:effectLst/>
                <a:latin typeface="Times New Roman" panose="02020603050405020304" pitchFamily="18" charset="0"/>
                <a:ea typeface="Aptos" panose="020B0004020202020204" pitchFamily="34" charset="0"/>
                <a:cs typeface="Times New Roman" panose="02020603050405020304" pitchFamily="18" charset="0"/>
              </a:rPr>
              <a:t> be </a:t>
            </a:r>
            <a:r>
              <a:rPr lang="en-GB" sz="3200" kern="100" dirty="0">
                <a:effectLst/>
                <a:highlight>
                  <a:srgbClr val="FFFF00"/>
                </a:highlight>
                <a:latin typeface="Times New Roman" panose="02020603050405020304" pitchFamily="18" charset="0"/>
                <a:ea typeface="Aptos" panose="020B0004020202020204" pitchFamily="34" charset="0"/>
                <a:cs typeface="Times New Roman" panose="02020603050405020304" pitchFamily="18" charset="0"/>
              </a:rPr>
              <a:t>closer to the goal</a:t>
            </a:r>
            <a:r>
              <a:rPr lang="en-GB" sz="3200" kern="100" dirty="0">
                <a:effectLst/>
                <a:latin typeface="Times New Roman" panose="02020603050405020304" pitchFamily="18" charset="0"/>
                <a:ea typeface="Aptos" panose="020B0004020202020204" pitchFamily="34" charset="0"/>
                <a:cs typeface="Times New Roman" panose="02020603050405020304" pitchFamily="18" charset="0"/>
              </a:rPr>
              <a:t> than its counterpart.</a:t>
            </a:r>
            <a:endParaRPr lang="en-GB" sz="3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BF0F138D-5946-4D30-E090-FBEBD33FE47E}"/>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383AC8ED-838C-D46A-C34B-7FF525B92801}"/>
              </a:ext>
            </a:extLst>
          </p:cNvPr>
          <p:cNvGrpSpPr/>
          <p:nvPr/>
        </p:nvGrpSpPr>
        <p:grpSpPr>
          <a:xfrm>
            <a:off x="3509153" y="976217"/>
            <a:ext cx="5191355" cy="2242330"/>
            <a:chOff x="26862" y="152609"/>
            <a:chExt cx="3101113" cy="1342914"/>
          </a:xfrm>
        </p:grpSpPr>
        <p:cxnSp>
          <p:nvCxnSpPr>
            <p:cNvPr id="6" name="Straight Arrow Connector 5">
              <a:extLst>
                <a:ext uri="{FF2B5EF4-FFF2-40B4-BE49-F238E27FC236}">
                  <a16:creationId xmlns:a16="http://schemas.microsoft.com/office/drawing/2014/main" id="{BB29A1F1-9125-4F0B-7551-842619B39EE1}"/>
                </a:ext>
              </a:extLst>
            </p:cNvPr>
            <p:cNvCxnSpPr/>
            <p:nvPr/>
          </p:nvCxnSpPr>
          <p:spPr>
            <a:xfrm flipH="1">
              <a:off x="222167" y="1269671"/>
              <a:ext cx="571422"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6291762-7CFE-8351-3747-961F720203FC}"/>
                </a:ext>
              </a:extLst>
            </p:cNvPr>
            <p:cNvCxnSpPr/>
            <p:nvPr/>
          </p:nvCxnSpPr>
          <p:spPr>
            <a:xfrm flipV="1">
              <a:off x="218704" y="928750"/>
              <a:ext cx="0" cy="34163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E9470DC-F2BB-2739-EF6C-4ADD89E351AE}"/>
                </a:ext>
              </a:extLst>
            </p:cNvPr>
            <p:cNvCxnSpPr/>
            <p:nvPr/>
          </p:nvCxnSpPr>
          <p:spPr>
            <a:xfrm flipV="1">
              <a:off x="267195" y="679368"/>
              <a:ext cx="532053" cy="23745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94596BA-7550-CBD9-6810-5E16AAC35448}"/>
                </a:ext>
              </a:extLst>
            </p:cNvPr>
            <p:cNvCxnSpPr/>
            <p:nvPr/>
          </p:nvCxnSpPr>
          <p:spPr>
            <a:xfrm>
              <a:off x="2274124" y="1269671"/>
              <a:ext cx="572058"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0AA9B83-476B-12A9-A592-2CF2B44F6CC2}"/>
                </a:ext>
              </a:extLst>
            </p:cNvPr>
            <p:cNvCxnSpPr/>
            <p:nvPr/>
          </p:nvCxnSpPr>
          <p:spPr>
            <a:xfrm flipH="1" flipV="1">
              <a:off x="2849088" y="928750"/>
              <a:ext cx="2345" cy="34184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D1D6D0C-3414-4DF8-ADD7-E58511981BBF}"/>
                </a:ext>
              </a:extLst>
            </p:cNvPr>
            <p:cNvCxnSpPr/>
            <p:nvPr/>
          </p:nvCxnSpPr>
          <p:spPr>
            <a:xfrm flipV="1">
              <a:off x="2849088" y="358734"/>
              <a:ext cx="0" cy="54864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114E67B7-A201-3CBB-5527-3127CAEC8B58}"/>
                </a:ext>
              </a:extLst>
            </p:cNvPr>
            <p:cNvGrpSpPr/>
            <p:nvPr/>
          </p:nvGrpSpPr>
          <p:grpSpPr>
            <a:xfrm>
              <a:off x="26862" y="152609"/>
              <a:ext cx="3101113" cy="1342914"/>
              <a:chOff x="-190205" y="-91347"/>
              <a:chExt cx="3101469" cy="1343160"/>
            </a:xfrm>
          </p:grpSpPr>
          <p:grpSp>
            <p:nvGrpSpPr>
              <p:cNvPr id="13" name="Group 12">
                <a:extLst>
                  <a:ext uri="{FF2B5EF4-FFF2-40B4-BE49-F238E27FC236}">
                    <a16:creationId xmlns:a16="http://schemas.microsoft.com/office/drawing/2014/main" id="{A03FB774-09B7-B4C1-3403-D8F446744266}"/>
                  </a:ext>
                </a:extLst>
              </p:cNvPr>
              <p:cNvGrpSpPr/>
              <p:nvPr/>
            </p:nvGrpSpPr>
            <p:grpSpPr>
              <a:xfrm>
                <a:off x="-1" y="0"/>
                <a:ext cx="2658595" cy="1070610"/>
                <a:chOff x="-524785" y="222637"/>
                <a:chExt cx="2658953" cy="1070803"/>
              </a:xfrm>
            </p:grpSpPr>
            <p:sp>
              <p:nvSpPr>
                <p:cNvPr id="21" name="Rectangle 20">
                  <a:extLst>
                    <a:ext uri="{FF2B5EF4-FFF2-40B4-BE49-F238E27FC236}">
                      <a16:creationId xmlns:a16="http://schemas.microsoft.com/office/drawing/2014/main" id="{3E6324AE-AEF7-B827-5D06-271C4DFEC9D7}"/>
                    </a:ext>
                  </a:extLst>
                </p:cNvPr>
                <p:cNvSpPr/>
                <p:nvPr/>
              </p:nvSpPr>
              <p:spPr>
                <a:xfrm>
                  <a:off x="1856589" y="445273"/>
                  <a:ext cx="133226" cy="6933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2" name="Rectangle 21">
                  <a:extLst>
                    <a:ext uri="{FF2B5EF4-FFF2-40B4-BE49-F238E27FC236}">
                      <a16:creationId xmlns:a16="http://schemas.microsoft.com/office/drawing/2014/main" id="{DA81912E-6F34-AF70-78F1-A438019F4833}"/>
                    </a:ext>
                  </a:extLst>
                </p:cNvPr>
                <p:cNvSpPr/>
                <p:nvPr/>
              </p:nvSpPr>
              <p:spPr>
                <a:xfrm>
                  <a:off x="-410485" y="1017311"/>
                  <a:ext cx="2400301" cy="1212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3" name="Oval 22">
                  <a:extLst>
                    <a:ext uri="{FF2B5EF4-FFF2-40B4-BE49-F238E27FC236}">
                      <a16:creationId xmlns:a16="http://schemas.microsoft.com/office/drawing/2014/main" id="{A9E6AE10-1A00-A7E4-E907-1C5172BCAE11}"/>
                    </a:ext>
                  </a:extLst>
                </p:cNvPr>
                <p:cNvSpPr/>
                <p:nvPr/>
              </p:nvSpPr>
              <p:spPr>
                <a:xfrm>
                  <a:off x="1463040" y="222637"/>
                  <a:ext cx="45085" cy="450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4" name="Oval 23">
                  <a:extLst>
                    <a:ext uri="{FF2B5EF4-FFF2-40B4-BE49-F238E27FC236}">
                      <a16:creationId xmlns:a16="http://schemas.microsoft.com/office/drawing/2014/main" id="{613E65C2-7D59-8DAC-5150-84D2E11C4BC4}"/>
                    </a:ext>
                  </a:extLst>
                </p:cNvPr>
                <p:cNvSpPr/>
                <p:nvPr/>
              </p:nvSpPr>
              <p:spPr>
                <a:xfrm>
                  <a:off x="46715" y="1248355"/>
                  <a:ext cx="45085" cy="450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5" name="Oval 24">
                  <a:extLst>
                    <a:ext uri="{FF2B5EF4-FFF2-40B4-BE49-F238E27FC236}">
                      <a16:creationId xmlns:a16="http://schemas.microsoft.com/office/drawing/2014/main" id="{81E18C2E-EF69-3AA3-6F55-B2EF9257883F}"/>
                    </a:ext>
                  </a:extLst>
                </p:cNvPr>
                <p:cNvSpPr/>
                <p:nvPr/>
              </p:nvSpPr>
              <p:spPr>
                <a:xfrm>
                  <a:off x="1486894" y="1248355"/>
                  <a:ext cx="45085" cy="450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6" name="Oval 25">
                  <a:extLst>
                    <a:ext uri="{FF2B5EF4-FFF2-40B4-BE49-F238E27FC236}">
                      <a16:creationId xmlns:a16="http://schemas.microsoft.com/office/drawing/2014/main" id="{25EEBCC4-A910-3D5A-5C06-449EFCA9D138}"/>
                    </a:ext>
                  </a:extLst>
                </p:cNvPr>
                <p:cNvSpPr/>
                <p:nvPr/>
              </p:nvSpPr>
              <p:spPr>
                <a:xfrm>
                  <a:off x="-524785" y="882693"/>
                  <a:ext cx="45085" cy="450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7" name="Oval 26">
                  <a:extLst>
                    <a:ext uri="{FF2B5EF4-FFF2-40B4-BE49-F238E27FC236}">
                      <a16:creationId xmlns:a16="http://schemas.microsoft.com/office/drawing/2014/main" id="{9589CABF-61DE-129F-D02E-9A0D1C4F2A33}"/>
                    </a:ext>
                  </a:extLst>
                </p:cNvPr>
                <p:cNvSpPr/>
                <p:nvPr/>
              </p:nvSpPr>
              <p:spPr>
                <a:xfrm>
                  <a:off x="2089083" y="876558"/>
                  <a:ext cx="45085" cy="450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8" name="Oval 27">
                  <a:extLst>
                    <a:ext uri="{FF2B5EF4-FFF2-40B4-BE49-F238E27FC236}">
                      <a16:creationId xmlns:a16="http://schemas.microsoft.com/office/drawing/2014/main" id="{65D99292-79B6-557E-9410-70851135925F}"/>
                    </a:ext>
                  </a:extLst>
                </p:cNvPr>
                <p:cNvSpPr/>
                <p:nvPr/>
              </p:nvSpPr>
              <p:spPr>
                <a:xfrm>
                  <a:off x="2082785" y="304260"/>
                  <a:ext cx="45085" cy="450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9" name="Oval 28">
                  <a:extLst>
                    <a:ext uri="{FF2B5EF4-FFF2-40B4-BE49-F238E27FC236}">
                      <a16:creationId xmlns:a16="http://schemas.microsoft.com/office/drawing/2014/main" id="{4902A966-3BD3-7E39-56D4-8DEC80461A44}"/>
                    </a:ext>
                  </a:extLst>
                </p:cNvPr>
                <p:cNvSpPr/>
                <p:nvPr/>
              </p:nvSpPr>
              <p:spPr>
                <a:xfrm>
                  <a:off x="62064" y="638421"/>
                  <a:ext cx="45085" cy="450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sp>
            <p:nvSpPr>
              <p:cNvPr id="14" name="Text Box 298">
                <a:extLst>
                  <a:ext uri="{FF2B5EF4-FFF2-40B4-BE49-F238E27FC236}">
                    <a16:creationId xmlns:a16="http://schemas.microsoft.com/office/drawing/2014/main" id="{9D182204-828E-FF4E-ED2C-0120DECC6BAD}"/>
                  </a:ext>
                </a:extLst>
              </p:cNvPr>
              <p:cNvSpPr txBox="1"/>
              <p:nvPr/>
            </p:nvSpPr>
            <p:spPr>
              <a:xfrm>
                <a:off x="586769" y="1032721"/>
                <a:ext cx="273145" cy="21909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C1</a:t>
                </a:r>
                <a:endParaRPr lang="en-GB"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15" name="Text Box 298">
                <a:extLst>
                  <a:ext uri="{FF2B5EF4-FFF2-40B4-BE49-F238E27FC236}">
                    <a16:creationId xmlns:a16="http://schemas.microsoft.com/office/drawing/2014/main" id="{C9F3B161-1EE2-86FA-4351-488ECD81C7EE}"/>
                  </a:ext>
                </a:extLst>
              </p:cNvPr>
              <p:cNvSpPr txBox="1"/>
              <p:nvPr/>
            </p:nvSpPr>
            <p:spPr>
              <a:xfrm>
                <a:off x="-190205" y="493212"/>
                <a:ext cx="273145" cy="21909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C2</a:t>
                </a:r>
                <a:endParaRPr lang="en-GB"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16" name="Text Box 298">
                <a:extLst>
                  <a:ext uri="{FF2B5EF4-FFF2-40B4-BE49-F238E27FC236}">
                    <a16:creationId xmlns:a16="http://schemas.microsoft.com/office/drawing/2014/main" id="{658725F8-BA4E-05FE-6851-A3A8FC0CA74E}"/>
                  </a:ext>
                </a:extLst>
              </p:cNvPr>
              <p:cNvSpPr txBox="1"/>
              <p:nvPr/>
            </p:nvSpPr>
            <p:spPr>
              <a:xfrm>
                <a:off x="533573" y="452696"/>
                <a:ext cx="273145" cy="21909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C3</a:t>
                </a:r>
                <a:endParaRPr lang="en-GB"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17" name="Text Box 298">
                <a:extLst>
                  <a:ext uri="{FF2B5EF4-FFF2-40B4-BE49-F238E27FC236}">
                    <a16:creationId xmlns:a16="http://schemas.microsoft.com/office/drawing/2014/main" id="{AED71979-0C4D-9757-1024-AAC166FD6DEB}"/>
                  </a:ext>
                </a:extLst>
              </p:cNvPr>
              <p:cNvSpPr txBox="1"/>
              <p:nvPr/>
            </p:nvSpPr>
            <p:spPr>
              <a:xfrm>
                <a:off x="1827210" y="1025479"/>
                <a:ext cx="273145" cy="21909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R1</a:t>
                </a:r>
                <a:endParaRPr lang="en-GB" sz="14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18" name="Text Box 298">
                <a:extLst>
                  <a:ext uri="{FF2B5EF4-FFF2-40B4-BE49-F238E27FC236}">
                    <a16:creationId xmlns:a16="http://schemas.microsoft.com/office/drawing/2014/main" id="{A09F05FE-88FA-FC0B-8985-5C70760B9E9A}"/>
                  </a:ext>
                </a:extLst>
              </p:cNvPr>
              <p:cNvSpPr txBox="1"/>
              <p:nvPr/>
            </p:nvSpPr>
            <p:spPr>
              <a:xfrm>
                <a:off x="2638119" y="583688"/>
                <a:ext cx="273145" cy="21909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R2</a:t>
                </a:r>
                <a:endParaRPr lang="en-GB"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19" name="Text Box 298">
                <a:extLst>
                  <a:ext uri="{FF2B5EF4-FFF2-40B4-BE49-F238E27FC236}">
                    <a16:creationId xmlns:a16="http://schemas.microsoft.com/office/drawing/2014/main" id="{DAD10D85-F430-48CE-4D2F-BA2711E39D2C}"/>
                  </a:ext>
                </a:extLst>
              </p:cNvPr>
              <p:cNvSpPr txBox="1"/>
              <p:nvPr/>
            </p:nvSpPr>
            <p:spPr>
              <a:xfrm>
                <a:off x="2629262" y="-43045"/>
                <a:ext cx="273145" cy="21909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R3</a:t>
                </a:r>
                <a:endParaRPr lang="en-GB"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20" name="Text Box 298">
                <a:extLst>
                  <a:ext uri="{FF2B5EF4-FFF2-40B4-BE49-F238E27FC236}">
                    <a16:creationId xmlns:a16="http://schemas.microsoft.com/office/drawing/2014/main" id="{813804E0-92CC-8B1D-7F8C-B6093391EB6E}"/>
                  </a:ext>
                </a:extLst>
              </p:cNvPr>
              <p:cNvSpPr txBox="1"/>
              <p:nvPr/>
            </p:nvSpPr>
            <p:spPr>
              <a:xfrm>
                <a:off x="1839211" y="-91347"/>
                <a:ext cx="234530" cy="21909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T</a:t>
                </a:r>
                <a:endParaRPr lang="en-GB" sz="11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grpSp>
    </p:spTree>
    <p:extLst>
      <p:ext uri="{BB962C8B-B14F-4D97-AF65-F5344CB8AC3E}">
        <p14:creationId xmlns:p14="http://schemas.microsoft.com/office/powerpoint/2010/main" val="7787573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99EA7-801D-6253-4170-98D7EBF078AD}"/>
              </a:ext>
            </a:extLst>
          </p:cNvPr>
          <p:cNvSpPr>
            <a:spLocks noGrp="1"/>
          </p:cNvSpPr>
          <p:nvPr>
            <p:ph type="title"/>
          </p:nvPr>
        </p:nvSpPr>
        <p:spPr>
          <a:xfrm>
            <a:off x="2348998" y="0"/>
            <a:ext cx="7494003" cy="1182161"/>
          </a:xfrm>
        </p:spPr>
        <p:txBody>
          <a:bodyPr>
            <a:noAutofit/>
          </a:bodyPr>
          <a:lstStyle/>
          <a:p>
            <a:pPr algn="ctr"/>
            <a:r>
              <a:rPr lang="en-US" sz="3200" b="1" kern="100" dirty="0">
                <a:solidFill>
                  <a:srgbClr val="00B050"/>
                </a:solidFill>
                <a:effectLst/>
                <a:latin typeface="Times New Roman" panose="02020603050405020304" pitchFamily="18" charset="0"/>
                <a:ea typeface="Aptos" panose="020B0004020202020204" pitchFamily="34" charset="0"/>
                <a:cs typeface="Times New Roman" panose="02020603050405020304" pitchFamily="18" charset="0"/>
              </a:rPr>
              <a:t>Com1-Rev3 </a:t>
            </a:r>
            <a:r>
              <a:rPr lang="en-US" sz="3200" b="1" kern="10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versus</a:t>
            </a:r>
            <a:r>
              <a:rPr lang="en-US" sz="3200" b="1" kern="100" dirty="0">
                <a:solidFill>
                  <a:srgbClr val="00B050"/>
                </a:solidFill>
                <a:effectLst/>
                <a:latin typeface="Times New Roman" panose="02020603050405020304" pitchFamily="18" charset="0"/>
                <a:ea typeface="Aptos" panose="020B0004020202020204" pitchFamily="34" charset="0"/>
                <a:cs typeface="Times New Roman" panose="02020603050405020304" pitchFamily="18" charset="0"/>
              </a:rPr>
              <a:t> </a:t>
            </a:r>
            <a:r>
              <a:rPr lang="en-GB" sz="3200" kern="100" dirty="0">
                <a:solidFill>
                  <a:srgbClr val="00B050"/>
                </a:solidFill>
                <a:latin typeface="Times New Roman" panose="02020603050405020304" pitchFamily="18" charset="0"/>
                <a:cs typeface="Times New Roman" panose="02020603050405020304" pitchFamily="18" charset="0"/>
              </a:rPr>
              <a:t>multi-robot system inspired by Bug1 </a:t>
            </a:r>
            <a:r>
              <a:rPr lang="en-GB" sz="2400" b="0" dirty="0"/>
              <a:t>[2]</a:t>
            </a:r>
            <a:endParaRPr lang="en-GB" sz="3200" dirty="0">
              <a:solidFill>
                <a:srgbClr val="00B050"/>
              </a:solidFill>
            </a:endParaRPr>
          </a:p>
        </p:txBody>
      </p:sp>
      <p:sp>
        <p:nvSpPr>
          <p:cNvPr id="4" name="Rectangle 3">
            <a:extLst>
              <a:ext uri="{FF2B5EF4-FFF2-40B4-BE49-F238E27FC236}">
                <a16:creationId xmlns:a16="http://schemas.microsoft.com/office/drawing/2014/main" id="{F27A66C9-DFB4-F890-9BA1-1C5698DDDEA2}"/>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F40268E7-FAFC-08A0-AE8B-1D8FDC6D1A3B}"/>
              </a:ext>
            </a:extLst>
          </p:cNvPr>
          <p:cNvSpPr/>
          <p:nvPr/>
        </p:nvSpPr>
        <p:spPr>
          <a:xfrm>
            <a:off x="2602804" y="1232029"/>
            <a:ext cx="6986389" cy="322005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3">
            <a:extLst>
              <a:ext uri="{FF2B5EF4-FFF2-40B4-BE49-F238E27FC236}">
                <a16:creationId xmlns:a16="http://schemas.microsoft.com/office/drawing/2014/main" id="{CEF0B29B-CCB9-C0BD-5E5D-2F7EEBD7DF00}"/>
              </a:ext>
            </a:extLst>
          </p:cNvPr>
          <p:cNvSpPr txBox="1">
            <a:spLocks/>
          </p:cNvSpPr>
          <p:nvPr/>
        </p:nvSpPr>
        <p:spPr>
          <a:xfrm>
            <a:off x="497172" y="4630993"/>
            <a:ext cx="11197652" cy="2219631"/>
          </a:xfrm>
          <a:prstGeom prst="rect">
            <a:avLst/>
          </a:prstGeom>
          <a:solidFill>
            <a:schemeClr val="bg1"/>
          </a:solidFill>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Times New Roman" panose="02020603050405020304" pitchFamily="18" charset="0"/>
              </a:rPr>
              <a:t>For a </a:t>
            </a:r>
            <a:r>
              <a:rPr lang="en-US" sz="2400" b="1" dirty="0">
                <a:solidFill>
                  <a:srgbClr val="FF0000"/>
                </a:solidFill>
                <a:latin typeface="Times New Roman" panose="02020603050405020304" pitchFamily="18" charset="0"/>
              </a:rPr>
              <a:t>two-robot system inspired by Bug1 </a:t>
            </a:r>
            <a:r>
              <a:rPr lang="en-US" sz="2400" b="1" dirty="0">
                <a:latin typeface="Times New Roman" panose="02020603050405020304" pitchFamily="18" charset="0"/>
              </a:rPr>
              <a:t>as illustrated in Fig (a):</a:t>
            </a:r>
          </a:p>
          <a:p>
            <a:pPr algn="just"/>
            <a:r>
              <a:rPr lang="en-US" sz="2400" b="1" dirty="0">
                <a:latin typeface="Times New Roman" panose="02020603050405020304" pitchFamily="18" charset="0"/>
              </a:rPr>
              <a:t>The two robots travel in opposite directions along the obstacle border while keeping track of the point with the minimum distance to the goal.</a:t>
            </a:r>
          </a:p>
          <a:p>
            <a:pPr algn="just"/>
            <a:r>
              <a:rPr lang="en-US" sz="2400" b="1" dirty="0">
                <a:latin typeface="Times New Roman" panose="02020603050405020304" pitchFamily="18" charset="0"/>
              </a:rPr>
              <a:t>When the two robots meet, they compare their saved shortest distance to the goal to know the actual point, on the border, closest to the goal (say point L).</a:t>
            </a:r>
          </a:p>
          <a:p>
            <a:pPr algn="just"/>
            <a:r>
              <a:rPr lang="en-US" sz="2400" b="1" dirty="0">
                <a:latin typeface="Times New Roman" panose="02020603050405020304" pitchFamily="18" charset="0"/>
              </a:rPr>
              <a:t>They then return to L to take off and move straight to the goal.</a:t>
            </a:r>
            <a:endParaRPr lang="en-GB" sz="3600" b="1" dirty="0"/>
          </a:p>
        </p:txBody>
      </p:sp>
    </p:spTree>
    <p:extLst>
      <p:ext uri="{BB962C8B-B14F-4D97-AF65-F5344CB8AC3E}">
        <p14:creationId xmlns:p14="http://schemas.microsoft.com/office/powerpoint/2010/main" val="21769387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99EA7-801D-6253-4170-98D7EBF078AD}"/>
              </a:ext>
            </a:extLst>
          </p:cNvPr>
          <p:cNvSpPr>
            <a:spLocks noGrp="1"/>
          </p:cNvSpPr>
          <p:nvPr>
            <p:ph type="title"/>
          </p:nvPr>
        </p:nvSpPr>
        <p:spPr>
          <a:xfrm>
            <a:off x="2348998" y="0"/>
            <a:ext cx="7494003" cy="1182161"/>
          </a:xfrm>
        </p:spPr>
        <p:txBody>
          <a:bodyPr>
            <a:noAutofit/>
          </a:bodyPr>
          <a:lstStyle/>
          <a:p>
            <a:pPr algn="ctr"/>
            <a:r>
              <a:rPr lang="en-US" sz="3200" b="1" kern="100" dirty="0">
                <a:solidFill>
                  <a:srgbClr val="00B050"/>
                </a:solidFill>
                <a:effectLst/>
                <a:latin typeface="Times New Roman" panose="02020603050405020304" pitchFamily="18" charset="0"/>
                <a:ea typeface="Aptos" panose="020B0004020202020204" pitchFamily="34" charset="0"/>
                <a:cs typeface="Times New Roman" panose="02020603050405020304" pitchFamily="18" charset="0"/>
              </a:rPr>
              <a:t>Com1-Rev3 </a:t>
            </a:r>
            <a:r>
              <a:rPr lang="en-US" sz="3200" b="1" kern="100" dirty="0">
                <a:solidFill>
                  <a:srgbClr val="FF0000"/>
                </a:solidFill>
                <a:effectLst/>
                <a:latin typeface="Times New Roman" panose="02020603050405020304" pitchFamily="18" charset="0"/>
                <a:ea typeface="Aptos" panose="020B0004020202020204" pitchFamily="34" charset="0"/>
                <a:cs typeface="Times New Roman" panose="02020603050405020304" pitchFamily="18" charset="0"/>
              </a:rPr>
              <a:t>versus</a:t>
            </a:r>
            <a:r>
              <a:rPr lang="en-US" sz="3200" b="1" kern="100" dirty="0">
                <a:solidFill>
                  <a:srgbClr val="00B050"/>
                </a:solidFill>
                <a:effectLst/>
                <a:latin typeface="Times New Roman" panose="02020603050405020304" pitchFamily="18" charset="0"/>
                <a:ea typeface="Aptos" panose="020B0004020202020204" pitchFamily="34" charset="0"/>
                <a:cs typeface="Times New Roman" panose="02020603050405020304" pitchFamily="18" charset="0"/>
              </a:rPr>
              <a:t> </a:t>
            </a:r>
            <a:r>
              <a:rPr lang="en-GB" sz="3200" kern="100" dirty="0">
                <a:solidFill>
                  <a:srgbClr val="00B050"/>
                </a:solidFill>
                <a:latin typeface="Times New Roman" panose="02020603050405020304" pitchFamily="18" charset="0"/>
                <a:cs typeface="Times New Roman" panose="02020603050405020304" pitchFamily="18" charset="0"/>
              </a:rPr>
              <a:t>multi-robot system inspired by Bug1</a:t>
            </a:r>
            <a:endParaRPr lang="en-GB" sz="3200" dirty="0">
              <a:solidFill>
                <a:srgbClr val="00B050"/>
              </a:solidFill>
            </a:endParaRPr>
          </a:p>
        </p:txBody>
      </p:sp>
      <p:sp>
        <p:nvSpPr>
          <p:cNvPr id="4" name="Rectangle 3">
            <a:extLst>
              <a:ext uri="{FF2B5EF4-FFF2-40B4-BE49-F238E27FC236}">
                <a16:creationId xmlns:a16="http://schemas.microsoft.com/office/drawing/2014/main" id="{F27A66C9-DFB4-F890-9BA1-1C5698DDDEA2}"/>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F40268E7-FAFC-08A0-AE8B-1D8FDC6D1A3B}"/>
              </a:ext>
            </a:extLst>
          </p:cNvPr>
          <p:cNvSpPr/>
          <p:nvPr/>
        </p:nvSpPr>
        <p:spPr>
          <a:xfrm>
            <a:off x="2602804" y="1232029"/>
            <a:ext cx="6986389" cy="322005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3">
            <a:extLst>
              <a:ext uri="{FF2B5EF4-FFF2-40B4-BE49-F238E27FC236}">
                <a16:creationId xmlns:a16="http://schemas.microsoft.com/office/drawing/2014/main" id="{CEF0B29B-CCB9-C0BD-5E5D-2F7EEBD7DF00}"/>
              </a:ext>
            </a:extLst>
          </p:cNvPr>
          <p:cNvSpPr txBox="1">
            <a:spLocks/>
          </p:cNvSpPr>
          <p:nvPr/>
        </p:nvSpPr>
        <p:spPr>
          <a:xfrm>
            <a:off x="497172" y="4630993"/>
            <a:ext cx="11197652" cy="2219631"/>
          </a:xfrm>
          <a:prstGeom prst="rect">
            <a:avLst/>
          </a:prstGeom>
          <a:solidFill>
            <a:schemeClr val="bg1"/>
          </a:solidFill>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b="1" dirty="0">
                <a:latin typeface="Times New Roman" panose="02020603050405020304" pitchFamily="18" charset="0"/>
              </a:rPr>
              <a:t>For a simple rectangular obstacle, </a:t>
            </a:r>
            <a:r>
              <a:rPr lang="en-GB" sz="2400" b="1" dirty="0">
                <a:latin typeface="Times New Roman" panose="02020603050405020304" pitchFamily="18" charset="0"/>
              </a:rPr>
              <a:t>the total </a:t>
            </a:r>
            <a:r>
              <a:rPr lang="en-GB" sz="2400" b="1" dirty="0">
                <a:latin typeface="Times New Roman" panose="02020603050405020304" pitchFamily="18" charset="0"/>
                <a:ea typeface="Times New Roman" panose="02020603050405020304" pitchFamily="18" charset="0"/>
              </a:rPr>
              <a:t>distance </a:t>
            </a:r>
            <a:r>
              <a:rPr lang="en-GB" sz="2400" b="1" dirty="0" err="1">
                <a:latin typeface="Times New Roman" panose="02020603050405020304" pitchFamily="18" charset="0"/>
                <a:ea typeface="Times New Roman" panose="02020603050405020304" pitchFamily="18" charset="0"/>
              </a:rPr>
              <a:t>traveled</a:t>
            </a:r>
            <a:r>
              <a:rPr lang="en-GB" sz="2400" b="1" dirty="0">
                <a:latin typeface="Times New Roman" panose="02020603050405020304" pitchFamily="18" charset="0"/>
                <a:ea typeface="Times New Roman" panose="02020603050405020304" pitchFamily="18" charset="0"/>
              </a:rPr>
              <a:t> by the two robots in Com1-Rev3 will always be less than that of the multi-robot algorithm inspired by Bug1 by at least half the length of the obstacle. Hence Com1-Rev3 has a better energy expenditure.</a:t>
            </a:r>
          </a:p>
          <a:p>
            <a:pPr algn="just"/>
            <a:r>
              <a:rPr lang="en-GB" sz="2400" b="1" dirty="0">
                <a:latin typeface="Times New Roman" panose="02020603050405020304" pitchFamily="18" charset="0"/>
                <a:ea typeface="Times New Roman" panose="02020603050405020304" pitchFamily="18" charset="0"/>
              </a:rPr>
              <a:t>For a circular obstacle, the total distance </a:t>
            </a:r>
            <a:r>
              <a:rPr lang="en-GB" sz="2400" b="1" dirty="0" err="1">
                <a:latin typeface="Times New Roman" panose="02020603050405020304" pitchFamily="18" charset="0"/>
                <a:ea typeface="Times New Roman" panose="02020603050405020304" pitchFamily="18" charset="0"/>
              </a:rPr>
              <a:t>traveled</a:t>
            </a:r>
            <a:r>
              <a:rPr lang="en-GB" sz="2400" b="1" dirty="0">
                <a:latin typeface="Times New Roman" panose="02020603050405020304" pitchFamily="18" charset="0"/>
                <a:ea typeface="Times New Roman" panose="02020603050405020304" pitchFamily="18" charset="0"/>
              </a:rPr>
              <a:t> by the multi-robot algorithm inspired by Bug1 is at least one-quarter of the obstacle circumference greater than the total distance </a:t>
            </a:r>
            <a:r>
              <a:rPr lang="en-GB" sz="2400" b="1" dirty="0" err="1">
                <a:latin typeface="Times New Roman" panose="02020603050405020304" pitchFamily="18" charset="0"/>
                <a:ea typeface="Times New Roman" panose="02020603050405020304" pitchFamily="18" charset="0"/>
              </a:rPr>
              <a:t>traveled</a:t>
            </a:r>
            <a:r>
              <a:rPr lang="en-GB" sz="2400" b="1" dirty="0">
                <a:latin typeface="Times New Roman" panose="02020603050405020304" pitchFamily="18" charset="0"/>
                <a:ea typeface="Times New Roman" panose="02020603050405020304" pitchFamily="18" charset="0"/>
              </a:rPr>
              <a:t> by Com1-Rev3.</a:t>
            </a:r>
            <a:endParaRPr lang="en-GB" sz="3600" b="1" dirty="0"/>
          </a:p>
        </p:txBody>
      </p:sp>
    </p:spTree>
    <p:extLst>
      <p:ext uri="{BB962C8B-B14F-4D97-AF65-F5344CB8AC3E}">
        <p14:creationId xmlns:p14="http://schemas.microsoft.com/office/powerpoint/2010/main" val="17695140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1455E-35D6-02D6-947C-2213C2168FE6}"/>
              </a:ext>
            </a:extLst>
          </p:cNvPr>
          <p:cNvSpPr>
            <a:spLocks noGrp="1"/>
          </p:cNvSpPr>
          <p:nvPr>
            <p:ph type="title"/>
          </p:nvPr>
        </p:nvSpPr>
        <p:spPr>
          <a:xfrm>
            <a:off x="2348998" y="356088"/>
            <a:ext cx="7494003" cy="772528"/>
          </a:xfrm>
        </p:spPr>
        <p:txBody>
          <a:bodyPr>
            <a:normAutofit fontScale="90000"/>
          </a:bodyPr>
          <a:lstStyle/>
          <a:p>
            <a:pPr algn="ctr"/>
            <a:r>
              <a:rPr lang="en-US" dirty="0">
                <a:solidFill>
                  <a:srgbClr val="00B050"/>
                </a:solidFill>
              </a:rPr>
              <a:t>Com1-Rev3 navigation samples</a:t>
            </a:r>
            <a:endParaRPr lang="en-GB" dirty="0">
              <a:solidFill>
                <a:srgbClr val="00B050"/>
              </a:solidFill>
            </a:endParaRPr>
          </a:p>
        </p:txBody>
      </p:sp>
      <p:sp>
        <p:nvSpPr>
          <p:cNvPr id="4" name="Rectangle 3">
            <a:extLst>
              <a:ext uri="{FF2B5EF4-FFF2-40B4-BE49-F238E27FC236}">
                <a16:creationId xmlns:a16="http://schemas.microsoft.com/office/drawing/2014/main" id="{4739F8C0-5C68-A17F-EEF9-FBA1A957B175}"/>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542DF061-B2DD-13DF-1991-EE1D8698304C}"/>
              </a:ext>
            </a:extLst>
          </p:cNvPr>
          <p:cNvSpPr/>
          <p:nvPr/>
        </p:nvSpPr>
        <p:spPr>
          <a:xfrm>
            <a:off x="2590392" y="1203566"/>
            <a:ext cx="7011213" cy="466344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07C2417A-8045-A0AF-F085-55671A7E6B27}"/>
              </a:ext>
            </a:extLst>
          </p:cNvPr>
          <p:cNvSpPr txBox="1"/>
          <p:nvPr/>
        </p:nvSpPr>
        <p:spPr>
          <a:xfrm>
            <a:off x="2831802" y="6008193"/>
            <a:ext cx="6528391" cy="646331"/>
          </a:xfrm>
          <a:prstGeom prst="rect">
            <a:avLst/>
          </a:prstGeom>
          <a:solidFill>
            <a:schemeClr val="bg1"/>
          </a:solidFill>
        </p:spPr>
        <p:txBody>
          <a:bodyPr wrap="square" rtlCol="0">
            <a:spAutoFit/>
          </a:bodyPr>
          <a:lstStyle/>
          <a:p>
            <a:pPr algn="ctr"/>
            <a:r>
              <a:rPr lang="en-US" sz="1800" b="1" dirty="0">
                <a:effectLst/>
                <a:latin typeface="Times New Roman" panose="02020603050405020304" pitchFamily="18" charset="0"/>
                <a:ea typeface="Aptos" panose="020B0004020202020204" pitchFamily="34" charset="0"/>
              </a:rPr>
              <a:t>Start: Com1 (7, 0), Rev3 (9, 4). Rev3 stopped at (3.8, -1.5). Com1 reached the target (-9, 1)</a:t>
            </a:r>
            <a:endParaRPr lang="en-GB" b="1" dirty="0"/>
          </a:p>
        </p:txBody>
      </p:sp>
    </p:spTree>
    <p:extLst>
      <p:ext uri="{BB962C8B-B14F-4D97-AF65-F5344CB8AC3E}">
        <p14:creationId xmlns:p14="http://schemas.microsoft.com/office/powerpoint/2010/main" val="10720154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1455E-35D6-02D6-947C-2213C2168FE6}"/>
              </a:ext>
            </a:extLst>
          </p:cNvPr>
          <p:cNvSpPr>
            <a:spLocks noGrp="1"/>
          </p:cNvSpPr>
          <p:nvPr>
            <p:ph type="title"/>
          </p:nvPr>
        </p:nvSpPr>
        <p:spPr>
          <a:xfrm>
            <a:off x="2348998" y="356088"/>
            <a:ext cx="7494003" cy="772528"/>
          </a:xfrm>
        </p:spPr>
        <p:txBody>
          <a:bodyPr>
            <a:normAutofit fontScale="90000"/>
          </a:bodyPr>
          <a:lstStyle/>
          <a:p>
            <a:pPr algn="ctr"/>
            <a:r>
              <a:rPr lang="en-US" dirty="0">
                <a:solidFill>
                  <a:srgbClr val="00B050"/>
                </a:solidFill>
              </a:rPr>
              <a:t>Com1-Rev3 navigation samples</a:t>
            </a:r>
            <a:endParaRPr lang="en-GB" dirty="0">
              <a:solidFill>
                <a:srgbClr val="00B050"/>
              </a:solidFill>
            </a:endParaRPr>
          </a:p>
        </p:txBody>
      </p:sp>
      <p:sp>
        <p:nvSpPr>
          <p:cNvPr id="4" name="Rectangle 3">
            <a:extLst>
              <a:ext uri="{FF2B5EF4-FFF2-40B4-BE49-F238E27FC236}">
                <a16:creationId xmlns:a16="http://schemas.microsoft.com/office/drawing/2014/main" id="{4739F8C0-5C68-A17F-EEF9-FBA1A957B175}"/>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Rectangle 2">
            <a:extLst>
              <a:ext uri="{FF2B5EF4-FFF2-40B4-BE49-F238E27FC236}">
                <a16:creationId xmlns:a16="http://schemas.microsoft.com/office/drawing/2014/main" id="{CFC740EC-479D-84E4-8192-A8DE3F3A58A7}"/>
              </a:ext>
            </a:extLst>
          </p:cNvPr>
          <p:cNvSpPr/>
          <p:nvPr/>
        </p:nvSpPr>
        <p:spPr>
          <a:xfrm>
            <a:off x="2666999" y="1184224"/>
            <a:ext cx="6858000" cy="466344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E098CB7F-AD69-EABA-BDF8-FBC372634B54}"/>
              </a:ext>
            </a:extLst>
          </p:cNvPr>
          <p:cNvSpPr txBox="1"/>
          <p:nvPr/>
        </p:nvSpPr>
        <p:spPr>
          <a:xfrm>
            <a:off x="2849879" y="6001992"/>
            <a:ext cx="6492240" cy="640080"/>
          </a:xfrm>
          <a:prstGeom prst="rect">
            <a:avLst/>
          </a:prstGeom>
          <a:solidFill>
            <a:schemeClr val="bg1"/>
          </a:solidFill>
        </p:spPr>
        <p:txBody>
          <a:bodyPr wrap="square" rtlCol="0">
            <a:spAutoFit/>
          </a:bodyPr>
          <a:lstStyle/>
          <a:p>
            <a:pPr algn="ctr"/>
            <a:r>
              <a:rPr lang="en-US" sz="1800" b="1" dirty="0">
                <a:effectLst/>
                <a:latin typeface="Times New Roman" panose="02020603050405020304" pitchFamily="18" charset="0"/>
                <a:ea typeface="Aptos" panose="020B0004020202020204" pitchFamily="34" charset="0"/>
              </a:rPr>
              <a:t>Start: Com1 (6, 0), Rev3 (9, 4). Rev3 stopped at (-6.4, -7.3). Rev3 reached the target: (-3, -3)</a:t>
            </a:r>
            <a:endParaRPr lang="en-GB" b="1" dirty="0"/>
          </a:p>
        </p:txBody>
      </p:sp>
    </p:spTree>
    <p:extLst>
      <p:ext uri="{BB962C8B-B14F-4D97-AF65-F5344CB8AC3E}">
        <p14:creationId xmlns:p14="http://schemas.microsoft.com/office/powerpoint/2010/main" val="8485286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3BBD9-EA10-BEEB-1016-3DD50E073237}"/>
              </a:ext>
            </a:extLst>
          </p:cNvPr>
          <p:cNvSpPr>
            <a:spLocks noGrp="1"/>
          </p:cNvSpPr>
          <p:nvPr>
            <p:ph type="title"/>
          </p:nvPr>
        </p:nvSpPr>
        <p:spPr>
          <a:xfrm>
            <a:off x="3044637" y="409633"/>
            <a:ext cx="5011118" cy="772528"/>
          </a:xfrm>
        </p:spPr>
        <p:txBody>
          <a:bodyPr>
            <a:normAutofit/>
          </a:bodyPr>
          <a:lstStyle/>
          <a:p>
            <a:pPr algn="ctr"/>
            <a:r>
              <a:rPr lang="en-US" dirty="0"/>
              <a:t>Summary</a:t>
            </a:r>
            <a:endParaRPr lang="en-GB" dirty="0"/>
          </a:p>
        </p:txBody>
      </p:sp>
      <p:sp>
        <p:nvSpPr>
          <p:cNvPr id="4" name="Rectangle 3">
            <a:extLst>
              <a:ext uri="{FF2B5EF4-FFF2-40B4-BE49-F238E27FC236}">
                <a16:creationId xmlns:a16="http://schemas.microsoft.com/office/drawing/2014/main" id="{4F7B99C7-8B7D-10DD-BD47-16887A885D8F}"/>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Content Placeholder 11">
            <a:extLst>
              <a:ext uri="{FF2B5EF4-FFF2-40B4-BE49-F238E27FC236}">
                <a16:creationId xmlns:a16="http://schemas.microsoft.com/office/drawing/2014/main" id="{ED5D0563-2ACE-F82F-68AD-A7E6759DA8E0}"/>
              </a:ext>
            </a:extLst>
          </p:cNvPr>
          <p:cNvSpPr txBox="1">
            <a:spLocks/>
          </p:cNvSpPr>
          <p:nvPr/>
        </p:nvSpPr>
        <p:spPr>
          <a:xfrm>
            <a:off x="382772" y="1232028"/>
            <a:ext cx="11313041" cy="5266207"/>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b="1" spc="-10" dirty="0">
                <a:latin typeface="Times New Roman" panose="02020603050405020304" pitchFamily="18" charset="0"/>
                <a:cs typeface="Times New Roman" panose="02020603050405020304" pitchFamily="18" charset="0"/>
              </a:rPr>
              <a:t>Two improved bug algorithms were developed:</a:t>
            </a:r>
          </a:p>
          <a:p>
            <a:pPr lvl="1" algn="just">
              <a:lnSpc>
                <a:spcPct val="150000"/>
              </a:lnSpc>
            </a:pPr>
            <a:r>
              <a:rPr lang="en-US" b="1" spc="-10" dirty="0">
                <a:solidFill>
                  <a:srgbClr val="FF0000"/>
                </a:solidFill>
                <a:latin typeface="Times New Roman" panose="02020603050405020304" pitchFamily="18" charset="0"/>
                <a:cs typeface="Times New Roman" panose="02020603050405020304" pitchFamily="18" charset="0"/>
              </a:rPr>
              <a:t>Rev3</a:t>
            </a:r>
            <a:r>
              <a:rPr lang="en-US" b="1" spc="-10" dirty="0">
                <a:latin typeface="Times New Roman" panose="02020603050405020304" pitchFamily="18" charset="0"/>
                <a:cs typeface="Times New Roman" panose="02020603050405020304" pitchFamily="18" charset="0"/>
              </a:rPr>
              <a:t> is an innovation of Rev2 that demonstrates higher efficiency than the five other algorithms compared with it. It moves the robot towards the goal and alternates turning direction at every hit point while keeping the record of the last two hit points.  If the robot comes across any saved point, it follows the obstacle boundary until it is closer to the goal than the saved points.</a:t>
            </a:r>
          </a:p>
          <a:p>
            <a:pPr lvl="1" algn="just">
              <a:lnSpc>
                <a:spcPct val="150000"/>
              </a:lnSpc>
            </a:pPr>
            <a:r>
              <a:rPr lang="en-US" b="1" spc="-10" dirty="0">
                <a:solidFill>
                  <a:srgbClr val="FF0000"/>
                </a:solidFill>
                <a:latin typeface="Times New Roman" panose="02020603050405020304" pitchFamily="18" charset="0"/>
                <a:cs typeface="Times New Roman" panose="02020603050405020304" pitchFamily="18" charset="0"/>
              </a:rPr>
              <a:t>Com1-Rev3</a:t>
            </a:r>
            <a:r>
              <a:rPr lang="en-US" b="1" spc="-10" dirty="0">
                <a:latin typeface="Times New Roman" panose="02020603050405020304" pitchFamily="18" charset="0"/>
                <a:cs typeface="Times New Roman" panose="02020603050405020304" pitchFamily="18" charset="0"/>
              </a:rPr>
              <a:t> is a simple but efficient dual-bug algorithm made of two different single-bug algorithms (Com1 and Rev3). For collision avoidance, the Rev3 robot is configured to stop moving whenever it is close to the Com1 robot. As they travel, if any is sure of reaching the goal first, the other robot stops moving to save energy.</a:t>
            </a:r>
          </a:p>
          <a:p>
            <a:pPr marL="0" indent="0">
              <a:buNone/>
            </a:pPr>
            <a:endParaRPr lang="en-US" dirty="0"/>
          </a:p>
          <a:p>
            <a:endParaRPr lang="en-GB" dirty="0"/>
          </a:p>
        </p:txBody>
      </p:sp>
    </p:spTree>
    <p:extLst>
      <p:ext uri="{BB962C8B-B14F-4D97-AF65-F5344CB8AC3E}">
        <p14:creationId xmlns:p14="http://schemas.microsoft.com/office/powerpoint/2010/main" val="21460551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FBC24-3B25-168A-7602-99BC0C1C476F}"/>
              </a:ext>
            </a:extLst>
          </p:cNvPr>
          <p:cNvSpPr>
            <a:spLocks noGrp="1"/>
          </p:cNvSpPr>
          <p:nvPr>
            <p:ph type="title"/>
          </p:nvPr>
        </p:nvSpPr>
        <p:spPr>
          <a:xfrm>
            <a:off x="4836542" y="380177"/>
            <a:ext cx="2518915" cy="772528"/>
          </a:xfrm>
        </p:spPr>
        <p:txBody>
          <a:bodyPr/>
          <a:lstStyle/>
          <a:p>
            <a:pPr algn="ctr"/>
            <a:r>
              <a:rPr lang="en-US" dirty="0"/>
              <a:t>Merits</a:t>
            </a:r>
            <a:endParaRPr lang="en-GB" dirty="0"/>
          </a:p>
        </p:txBody>
      </p:sp>
      <p:sp>
        <p:nvSpPr>
          <p:cNvPr id="3" name="Text Placeholder 2">
            <a:extLst>
              <a:ext uri="{FF2B5EF4-FFF2-40B4-BE49-F238E27FC236}">
                <a16:creationId xmlns:a16="http://schemas.microsoft.com/office/drawing/2014/main" id="{FAD948BA-DCFA-781B-B5E1-3FD59A330AB3}"/>
              </a:ext>
            </a:extLst>
          </p:cNvPr>
          <p:cNvSpPr>
            <a:spLocks noGrp="1"/>
          </p:cNvSpPr>
          <p:nvPr>
            <p:ph type="body" sz="quarter" idx="13"/>
          </p:nvPr>
        </p:nvSpPr>
        <p:spPr>
          <a:xfrm>
            <a:off x="1178940" y="1232029"/>
            <a:ext cx="9834117" cy="5466483"/>
          </a:xfrm>
        </p:spPr>
        <p:txBody>
          <a:bodyPr>
            <a:normAutofit lnSpcReduction="10000"/>
          </a:bodyPr>
          <a:lstStyle/>
          <a:p>
            <a:pPr algn="just">
              <a:lnSpc>
                <a:spcPct val="150000"/>
              </a:lnSpc>
              <a:spcBef>
                <a:spcPts val="0"/>
              </a:spcBef>
              <a:spcAft>
                <a:spcPts val="800"/>
              </a:spcAft>
              <a:buFont typeface="Wingdings" panose="05000000000000000000" pitchFamily="2" charset="2"/>
              <a:buChar char="Ø"/>
            </a:pPr>
            <a:r>
              <a:rPr lang="en-GB" sz="2200" b="1" spc="-10" dirty="0">
                <a:effectLst/>
                <a:latin typeface="Times New Roman" panose="02020603050405020304" pitchFamily="18" charset="0"/>
                <a:ea typeface="Times New Roman" panose="02020603050405020304" pitchFamily="18" charset="0"/>
                <a:cs typeface="Times New Roman" panose="02020603050405020304" pitchFamily="18" charset="0"/>
              </a:rPr>
              <a:t>The developed algorithms drastically </a:t>
            </a:r>
            <a:r>
              <a:rPr lang="en-GB" sz="2200" b="1" spc="-10"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curtail failure</a:t>
            </a:r>
            <a:r>
              <a:rPr lang="en-GB" sz="2200" b="1" spc="-1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GB" sz="2200" b="1" spc="-10" dirty="0">
              <a:effectLst/>
              <a:latin typeface="Aptos" panose="020B0004020202020204" pitchFamily="34" charset="0"/>
              <a:ea typeface="Times New Roman" panose="02020603050405020304" pitchFamily="18" charset="0"/>
              <a:cs typeface="Times New Roman" panose="02020603050405020304" pitchFamily="18" charset="0"/>
            </a:endParaRPr>
          </a:p>
          <a:p>
            <a:pPr algn="just">
              <a:lnSpc>
                <a:spcPct val="150000"/>
              </a:lnSpc>
              <a:spcBef>
                <a:spcPts val="0"/>
              </a:spcBef>
              <a:spcAft>
                <a:spcPts val="800"/>
              </a:spcAft>
              <a:buFont typeface="Wingdings" panose="05000000000000000000" pitchFamily="2" charset="2"/>
              <a:buChar char="Ø"/>
            </a:pPr>
            <a:r>
              <a:rPr lang="en-GB" sz="2200" b="1" spc="-10" dirty="0">
                <a:latin typeface="Times New Roman" panose="02020603050405020304" pitchFamily="18" charset="0"/>
                <a:cs typeface="Times New Roman" panose="02020603050405020304" pitchFamily="18" charset="0"/>
              </a:rPr>
              <a:t>The </a:t>
            </a:r>
            <a:r>
              <a:rPr lang="en-GB" sz="2200" b="1" spc="-10" dirty="0">
                <a:solidFill>
                  <a:srgbClr val="FF0000"/>
                </a:solidFill>
                <a:latin typeface="Times New Roman" panose="02020603050405020304" pitchFamily="18" charset="0"/>
                <a:cs typeface="Times New Roman" panose="02020603050405020304" pitchFamily="18" charset="0"/>
              </a:rPr>
              <a:t>consistent efficiency</a:t>
            </a:r>
            <a:r>
              <a:rPr lang="en-GB" sz="2200" b="1" spc="-10" dirty="0">
                <a:latin typeface="Times New Roman" panose="02020603050405020304" pitchFamily="18" charset="0"/>
                <a:cs typeface="Times New Roman" panose="02020603050405020304" pitchFamily="18" charset="0"/>
              </a:rPr>
              <a:t> </a:t>
            </a:r>
            <a:r>
              <a:rPr lang="en-GB" sz="2200" b="1" spc="-10" dirty="0">
                <a:effectLst/>
                <a:latin typeface="Times New Roman" panose="02020603050405020304" pitchFamily="18" charset="0"/>
                <a:ea typeface="Times New Roman" panose="02020603050405020304" pitchFamily="18" charset="0"/>
                <a:cs typeface="Times New Roman" panose="02020603050405020304" pitchFamily="18" charset="0"/>
              </a:rPr>
              <a:t>of the dual-robot algorithm is desirable. It performs outstandingly in most situations.</a:t>
            </a:r>
            <a:endParaRPr lang="en-GB" sz="2200" b="1" dirty="0">
              <a:effectLst/>
              <a:latin typeface="Aptos" panose="020B0004020202020204" pitchFamily="34" charset="0"/>
              <a:ea typeface="Times New Roman" panose="02020603050405020304" pitchFamily="18" charset="0"/>
              <a:cs typeface="Times New Roman" panose="02020603050405020304" pitchFamily="18" charset="0"/>
            </a:endParaRPr>
          </a:p>
          <a:p>
            <a:pPr marR="0" lvl="0" algn="just">
              <a:lnSpc>
                <a:spcPct val="150000"/>
              </a:lnSpc>
              <a:spcBef>
                <a:spcPts val="0"/>
              </a:spcBef>
              <a:spcAft>
                <a:spcPts val="800"/>
              </a:spcAft>
              <a:buFont typeface="Wingdings" panose="05000000000000000000" pitchFamily="2" charset="2"/>
              <a:buChar char="Ø"/>
            </a:pPr>
            <a:r>
              <a:rPr lang="en-GB" sz="2200" b="1" spc="-10"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Collision</a:t>
            </a:r>
            <a:r>
              <a:rPr lang="en-GB" sz="2200" b="1" spc="-10" dirty="0">
                <a:effectLst/>
                <a:latin typeface="Times New Roman" panose="02020603050405020304" pitchFamily="18" charset="0"/>
                <a:ea typeface="Times New Roman" panose="02020603050405020304" pitchFamily="18" charset="0"/>
                <a:cs typeface="Times New Roman" panose="02020603050405020304" pitchFamily="18" charset="0"/>
              </a:rPr>
              <a:t> issue, a multi-robot challenge, is resolved provided the robot has enough space for traveling.</a:t>
            </a:r>
            <a:endParaRPr lang="en-GB" sz="2200" b="1" dirty="0">
              <a:effectLst/>
              <a:latin typeface="Aptos" panose="020B0004020202020204" pitchFamily="34" charset="0"/>
              <a:ea typeface="Times New Roman" panose="02020603050405020304" pitchFamily="18" charset="0"/>
              <a:cs typeface="Times New Roman" panose="02020603050405020304" pitchFamily="18" charset="0"/>
            </a:endParaRPr>
          </a:p>
          <a:p>
            <a:pPr marR="0" lvl="0" algn="just">
              <a:lnSpc>
                <a:spcPct val="150000"/>
              </a:lnSpc>
              <a:spcBef>
                <a:spcPts val="0"/>
              </a:spcBef>
              <a:spcAft>
                <a:spcPts val="800"/>
              </a:spcAft>
              <a:buFont typeface="Wingdings" panose="05000000000000000000" pitchFamily="2" charset="2"/>
              <a:buChar char="Ø"/>
            </a:pPr>
            <a:r>
              <a:rPr lang="en-GB" sz="2200" b="1" spc="-10"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Waiting time </a:t>
            </a:r>
            <a:r>
              <a:rPr lang="en-GB" sz="2200" b="1" spc="-10" dirty="0">
                <a:effectLst/>
                <a:latin typeface="Times New Roman" panose="02020603050405020304" pitchFamily="18" charset="0"/>
                <a:ea typeface="Times New Roman" panose="02020603050405020304" pitchFamily="18" charset="0"/>
                <a:cs typeface="Times New Roman" panose="02020603050405020304" pitchFamily="18" charset="0"/>
              </a:rPr>
              <a:t>is drastically reduced and occurs only when a collision is to be avoided.</a:t>
            </a:r>
            <a:endParaRPr lang="en-GB" sz="2200" b="1" dirty="0">
              <a:effectLst/>
              <a:latin typeface="Aptos" panose="020B0004020202020204" pitchFamily="34" charset="0"/>
              <a:ea typeface="Times New Roman" panose="02020603050405020304" pitchFamily="18" charset="0"/>
              <a:cs typeface="Times New Roman" panose="02020603050405020304" pitchFamily="18" charset="0"/>
            </a:endParaRPr>
          </a:p>
          <a:p>
            <a:pPr marR="0" lvl="0" algn="just">
              <a:lnSpc>
                <a:spcPct val="150000"/>
              </a:lnSpc>
              <a:spcBef>
                <a:spcPts val="0"/>
              </a:spcBef>
              <a:spcAft>
                <a:spcPts val="800"/>
              </a:spcAft>
              <a:buFont typeface="Wingdings" panose="05000000000000000000" pitchFamily="2" charset="2"/>
              <a:buChar char="Ø"/>
            </a:pPr>
            <a:r>
              <a:rPr lang="en-GB" sz="2200" b="1" spc="-1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Failure possibility </a:t>
            </a:r>
            <a:r>
              <a:rPr lang="en-GB" sz="2200" b="1" spc="-10" dirty="0">
                <a:effectLst/>
                <a:latin typeface="Times New Roman" panose="02020603050405020304" pitchFamily="18" charset="0"/>
                <a:ea typeface="Times New Roman" panose="02020603050405020304" pitchFamily="18" charset="0"/>
                <a:cs typeface="Times New Roman" panose="02020603050405020304" pitchFamily="18" charset="0"/>
              </a:rPr>
              <a:t>is a major factor in the poor performance of Bug0 and Rev2. They could be improved upon by introducing additional features as done to Rev2 in this study.</a:t>
            </a:r>
            <a:endParaRPr lang="en-GB" sz="2200" b="1" dirty="0">
              <a:effectLst/>
              <a:latin typeface="Aptos" panose="020B0004020202020204" pitchFamily="34" charset="0"/>
              <a:ea typeface="Times New Roman" panose="02020603050405020304" pitchFamily="18" charset="0"/>
              <a:cs typeface="Times New Roman" panose="02020603050405020304" pitchFamily="18" charset="0"/>
            </a:endParaRPr>
          </a:p>
          <a:p>
            <a:endParaRPr lang="en-GB" dirty="0"/>
          </a:p>
        </p:txBody>
      </p:sp>
      <p:sp>
        <p:nvSpPr>
          <p:cNvPr id="4" name="Rectangle 3">
            <a:extLst>
              <a:ext uri="{FF2B5EF4-FFF2-40B4-BE49-F238E27FC236}">
                <a16:creationId xmlns:a16="http://schemas.microsoft.com/office/drawing/2014/main" id="{FA564A9E-4F0B-EDD3-0C4C-E43462844C95}"/>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652738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6696B-00CE-EE30-872B-838AFC4D99BB}"/>
              </a:ext>
            </a:extLst>
          </p:cNvPr>
          <p:cNvSpPr>
            <a:spLocks noGrp="1"/>
          </p:cNvSpPr>
          <p:nvPr>
            <p:ph type="title"/>
          </p:nvPr>
        </p:nvSpPr>
        <p:spPr>
          <a:xfrm>
            <a:off x="2348998" y="920643"/>
            <a:ext cx="7494003" cy="772528"/>
          </a:xfrm>
        </p:spPr>
        <p:txBody>
          <a:bodyPr/>
          <a:lstStyle/>
          <a:p>
            <a:pPr algn="ctr"/>
            <a:r>
              <a:rPr lang="en-US" dirty="0"/>
              <a:t>Limitations and future works</a:t>
            </a:r>
            <a:endParaRPr lang="en-GB" dirty="0"/>
          </a:p>
        </p:txBody>
      </p:sp>
      <p:sp>
        <p:nvSpPr>
          <p:cNvPr id="3" name="Text Placeholder 2">
            <a:extLst>
              <a:ext uri="{FF2B5EF4-FFF2-40B4-BE49-F238E27FC236}">
                <a16:creationId xmlns:a16="http://schemas.microsoft.com/office/drawing/2014/main" id="{0667EF8E-F726-0757-FF77-AC4E878D7415}"/>
              </a:ext>
            </a:extLst>
          </p:cNvPr>
          <p:cNvSpPr>
            <a:spLocks noGrp="1"/>
          </p:cNvSpPr>
          <p:nvPr>
            <p:ph type="body" sz="quarter" idx="13"/>
          </p:nvPr>
        </p:nvSpPr>
        <p:spPr>
          <a:xfrm>
            <a:off x="899410" y="2563317"/>
            <a:ext cx="10509519" cy="4062336"/>
          </a:xfrm>
        </p:spPr>
        <p:txBody>
          <a:bodyPr>
            <a:normAutofit/>
          </a:bodyPr>
          <a:lstStyle/>
          <a:p>
            <a:pPr marL="285750" indent="-285750" algn="just">
              <a:buFont typeface="Wingdings" panose="05000000000000000000" pitchFamily="2" charset="2"/>
              <a:buChar char="Ø"/>
            </a:pPr>
            <a:r>
              <a:rPr lang="en-US" sz="2400" dirty="0"/>
              <a:t>Navigation </a:t>
            </a:r>
            <a:r>
              <a:rPr lang="en-US" sz="2400" dirty="0">
                <a:solidFill>
                  <a:srgbClr val="FF0000"/>
                </a:solidFill>
              </a:rPr>
              <a:t>space</a:t>
            </a:r>
            <a:r>
              <a:rPr lang="en-US" sz="2400" dirty="0"/>
              <a:t> management.</a:t>
            </a:r>
          </a:p>
          <a:p>
            <a:pPr algn="just"/>
            <a:endParaRPr lang="en-US" sz="1400" dirty="0"/>
          </a:p>
          <a:p>
            <a:pPr marL="285750" indent="-285750" algn="just">
              <a:buFont typeface="Wingdings" panose="05000000000000000000" pitchFamily="2" charset="2"/>
              <a:buChar char="Ø"/>
            </a:pPr>
            <a:r>
              <a:rPr lang="en-US" sz="2400" dirty="0">
                <a:solidFill>
                  <a:srgbClr val="FF0000"/>
                </a:solidFill>
              </a:rPr>
              <a:t>Hold-on service </a:t>
            </a:r>
            <a:r>
              <a:rPr lang="en-US" sz="2400" dirty="0"/>
              <a:t>is called whenever the two robots are close. The ability to </a:t>
            </a:r>
            <a:r>
              <a:rPr lang="en-US" sz="2400" dirty="0">
                <a:solidFill>
                  <a:srgbClr val="FF0000"/>
                </a:solidFill>
              </a:rPr>
              <a:t>discriminate</a:t>
            </a:r>
            <a:r>
              <a:rPr lang="en-US" sz="2400" dirty="0"/>
              <a:t> between collision and closeness is a needed attribute.</a:t>
            </a:r>
          </a:p>
          <a:p>
            <a:pPr algn="just"/>
            <a:endParaRPr lang="en-US" sz="1400" dirty="0"/>
          </a:p>
          <a:p>
            <a:pPr marL="285750" indent="-285750" algn="just">
              <a:buFont typeface="Wingdings" panose="05000000000000000000" pitchFamily="2" charset="2"/>
              <a:buChar char="Ø"/>
            </a:pPr>
            <a:r>
              <a:rPr lang="en-US" sz="2400" dirty="0"/>
              <a:t>Extension to </a:t>
            </a:r>
            <a:r>
              <a:rPr lang="en-US" sz="2400" dirty="0">
                <a:solidFill>
                  <a:srgbClr val="FF0000"/>
                </a:solidFill>
              </a:rPr>
              <a:t>swarm robot implementation </a:t>
            </a:r>
            <a:r>
              <a:rPr lang="en-US" sz="2400" dirty="0"/>
              <a:t>and the best proportional combination and variation.</a:t>
            </a:r>
          </a:p>
          <a:p>
            <a:pPr algn="just"/>
            <a:endParaRPr lang="en-US" sz="1400" dirty="0"/>
          </a:p>
          <a:p>
            <a:pPr marL="285750" indent="-285750" algn="just">
              <a:buFont typeface="Wingdings" panose="05000000000000000000" pitchFamily="2" charset="2"/>
              <a:buChar char="Ø"/>
            </a:pPr>
            <a:r>
              <a:rPr lang="en-US" sz="2400" dirty="0"/>
              <a:t>The implementation of Com1-Rev3 on </a:t>
            </a:r>
            <a:r>
              <a:rPr lang="en-US" sz="2400" dirty="0">
                <a:solidFill>
                  <a:srgbClr val="FF0000"/>
                </a:solidFill>
              </a:rPr>
              <a:t>live robots </a:t>
            </a:r>
            <a:r>
              <a:rPr lang="en-US" sz="2400" dirty="0"/>
              <a:t>should be embarked on to finetune the algorithm for real-life applications.</a:t>
            </a:r>
            <a:endParaRPr lang="en-GB" sz="2400" dirty="0"/>
          </a:p>
        </p:txBody>
      </p:sp>
      <p:sp>
        <p:nvSpPr>
          <p:cNvPr id="4" name="Rectangle 3">
            <a:extLst>
              <a:ext uri="{FF2B5EF4-FFF2-40B4-BE49-F238E27FC236}">
                <a16:creationId xmlns:a16="http://schemas.microsoft.com/office/drawing/2014/main" id="{545853D5-D149-4C17-619B-091D46416071}"/>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826457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2D90E-3C54-5A13-CF36-C73AD42B6697}"/>
              </a:ext>
            </a:extLst>
          </p:cNvPr>
          <p:cNvSpPr>
            <a:spLocks noGrp="1"/>
          </p:cNvSpPr>
          <p:nvPr>
            <p:ph type="title"/>
          </p:nvPr>
        </p:nvSpPr>
        <p:spPr>
          <a:xfrm>
            <a:off x="674557" y="1640171"/>
            <a:ext cx="3613199" cy="772528"/>
          </a:xfrm>
        </p:spPr>
        <p:txBody>
          <a:bodyPr/>
          <a:lstStyle/>
          <a:p>
            <a:r>
              <a:rPr lang="en-US" dirty="0"/>
              <a:t>References</a:t>
            </a:r>
            <a:endParaRPr lang="en-GB" dirty="0"/>
          </a:p>
        </p:txBody>
      </p:sp>
      <p:sp>
        <p:nvSpPr>
          <p:cNvPr id="4" name="Rectangle 3">
            <a:extLst>
              <a:ext uri="{FF2B5EF4-FFF2-40B4-BE49-F238E27FC236}">
                <a16:creationId xmlns:a16="http://schemas.microsoft.com/office/drawing/2014/main" id="{1ABDC621-13F2-0740-6F7C-5F07EFC62B86}"/>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A603EC43-4040-A2BC-B16A-338A01EE3A80}"/>
              </a:ext>
            </a:extLst>
          </p:cNvPr>
          <p:cNvSpPr txBox="1"/>
          <p:nvPr/>
        </p:nvSpPr>
        <p:spPr>
          <a:xfrm>
            <a:off x="674557" y="2668249"/>
            <a:ext cx="10882859" cy="2031325"/>
          </a:xfrm>
          <a:prstGeom prst="rect">
            <a:avLst/>
          </a:prstGeom>
          <a:noFill/>
        </p:spPr>
        <p:txBody>
          <a:bodyPr wrap="square" rtlCol="0">
            <a:spAutoFit/>
          </a:bodyPr>
          <a:lstStyle/>
          <a:p>
            <a:r>
              <a:rPr lang="en-US" dirty="0"/>
              <a:t>[1]	</a:t>
            </a:r>
            <a:r>
              <a:rPr lang="en-GB" dirty="0"/>
              <a:t>K.N. McGuire, G.C.H.E. de Croon, K. </a:t>
            </a:r>
            <a:r>
              <a:rPr lang="en-GB" dirty="0" err="1"/>
              <a:t>Tuyls</a:t>
            </a:r>
            <a:r>
              <a:rPr lang="en-GB" dirty="0"/>
              <a:t>, “A comparative study of bug algorithms for robot navigation” 2019 Robotics and Autonomous Systems, Volume 121, 2019, 103261, ISSN 0921- 8890, https://www.sciencedirect.com/science/article/pii/ S0921889018306687, [Accessed 10 01 2024]. </a:t>
            </a:r>
          </a:p>
          <a:p>
            <a:endParaRPr lang="en-GB" dirty="0"/>
          </a:p>
          <a:p>
            <a:r>
              <a:rPr lang="en-GB" dirty="0"/>
              <a:t>[2]	 J. J. </a:t>
            </a:r>
            <a:r>
              <a:rPr lang="en-GB" dirty="0" err="1"/>
              <a:t>Kandathil</a:t>
            </a:r>
            <a:r>
              <a:rPr lang="en-GB" dirty="0"/>
              <a:t>, R. Mathew, S. S. Hiremath. Development and analysis of a novel obstacle avoidance strategy for a multi-robot system inspired by the Bug-1 algorithm. SIMULATION. 2020;96(10):807-824. doi:10.1177/0037549720930082</a:t>
            </a:r>
          </a:p>
        </p:txBody>
      </p:sp>
    </p:spTree>
    <p:extLst>
      <p:ext uri="{BB962C8B-B14F-4D97-AF65-F5344CB8AC3E}">
        <p14:creationId xmlns:p14="http://schemas.microsoft.com/office/powerpoint/2010/main" val="19216966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14947-195C-0C40-A5DE-22A84A35BB4C}"/>
              </a:ext>
            </a:extLst>
          </p:cNvPr>
          <p:cNvSpPr>
            <a:spLocks noGrp="1"/>
          </p:cNvSpPr>
          <p:nvPr>
            <p:ph type="title"/>
          </p:nvPr>
        </p:nvSpPr>
        <p:spPr>
          <a:xfrm>
            <a:off x="2785730" y="559708"/>
            <a:ext cx="7060019" cy="869078"/>
          </a:xfrm>
        </p:spPr>
        <p:txBody>
          <a:bodyPr>
            <a:normAutofit/>
          </a:bodyPr>
          <a:lstStyle/>
          <a:p>
            <a:pPr algn="ctr"/>
            <a:r>
              <a:rPr lang="en-GB" sz="4000" i="1" spc="-10" dirty="0">
                <a:solidFill>
                  <a:srgbClr val="002060"/>
                </a:solidFill>
                <a:latin typeface="Times New Roman" panose="02020603050405020304" pitchFamily="18" charset="0"/>
                <a:cs typeface="Times New Roman" panose="02020603050405020304" pitchFamily="18" charset="0"/>
              </a:rPr>
              <a:t>Existing works and approaches</a:t>
            </a:r>
            <a:endParaRPr lang="en-US" i="1" dirty="0">
              <a:solidFill>
                <a:srgbClr val="002060"/>
              </a:solidFill>
            </a:endParaRPr>
          </a:p>
        </p:txBody>
      </p:sp>
      <p:pic>
        <p:nvPicPr>
          <p:cNvPr id="5" name="Picture 4">
            <a:extLst>
              <a:ext uri="{FF2B5EF4-FFF2-40B4-BE49-F238E27FC236}">
                <a16:creationId xmlns:a16="http://schemas.microsoft.com/office/drawing/2014/main" id="{C0245AC0-1DA1-3F09-160C-CABAB16C809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66750" y="495028"/>
            <a:ext cx="1584063" cy="869078"/>
          </a:xfrm>
          <a:prstGeom prst="rect">
            <a:avLst/>
          </a:prstGeom>
        </p:spPr>
      </p:pic>
      <p:graphicFrame>
        <p:nvGraphicFramePr>
          <p:cNvPr id="8" name="Content Placeholder 1">
            <a:extLst>
              <a:ext uri="{FF2B5EF4-FFF2-40B4-BE49-F238E27FC236}">
                <a16:creationId xmlns:a16="http://schemas.microsoft.com/office/drawing/2014/main" id="{E0BA2ABF-AA35-5575-6C17-9344C1BF1D68}"/>
              </a:ext>
            </a:extLst>
          </p:cNvPr>
          <p:cNvGraphicFramePr>
            <a:graphicFrameLocks/>
          </p:cNvGraphicFramePr>
          <p:nvPr>
            <p:extLst>
              <p:ext uri="{D42A27DB-BD31-4B8C-83A1-F6EECF244321}">
                <p14:modId xmlns:p14="http://schemas.microsoft.com/office/powerpoint/2010/main" val="4094188953"/>
              </p:ext>
            </p:extLst>
          </p:nvPr>
        </p:nvGraphicFramePr>
        <p:xfrm>
          <a:off x="1693888" y="2023672"/>
          <a:ext cx="8814217" cy="4339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Rectangle 8">
            <a:extLst>
              <a:ext uri="{FF2B5EF4-FFF2-40B4-BE49-F238E27FC236}">
                <a16:creationId xmlns:a16="http://schemas.microsoft.com/office/drawing/2014/main" id="{DB7FE2A8-4014-9EEC-936E-A973D1FE689F}"/>
              </a:ext>
            </a:extLst>
          </p:cNvPr>
          <p:cNvSpPr/>
          <p:nvPr/>
        </p:nvSpPr>
        <p:spPr>
          <a:xfrm>
            <a:off x="10373193" y="359765"/>
            <a:ext cx="1035736" cy="872264"/>
          </a:xfrm>
          <a:prstGeom prst="rect">
            <a:avLst/>
          </a:prstGeom>
          <a:blipFill dpi="0" rotWithShape="1">
            <a:blip r:embed="rId8">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781952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1AD6F-BB79-4E42-A4D1-5E6930779271}"/>
              </a:ext>
            </a:extLst>
          </p:cNvPr>
          <p:cNvSpPr>
            <a:spLocks noGrp="1"/>
          </p:cNvSpPr>
          <p:nvPr>
            <p:ph type="title"/>
          </p:nvPr>
        </p:nvSpPr>
        <p:spPr>
          <a:xfrm>
            <a:off x="3651766" y="1409076"/>
            <a:ext cx="4888467" cy="1013327"/>
          </a:xfrm>
        </p:spPr>
        <p:txBody>
          <a:bodyPr>
            <a:noAutofit/>
          </a:bodyPr>
          <a:lstStyle/>
          <a:p>
            <a:pPr algn="ctr"/>
            <a:r>
              <a:rPr lang="en-US" sz="6000" dirty="0"/>
              <a:t>Thank you!</a:t>
            </a:r>
          </a:p>
        </p:txBody>
      </p:sp>
      <p:sp>
        <p:nvSpPr>
          <p:cNvPr id="3" name="Text Placeholder 2">
            <a:extLst>
              <a:ext uri="{FF2B5EF4-FFF2-40B4-BE49-F238E27FC236}">
                <a16:creationId xmlns:a16="http://schemas.microsoft.com/office/drawing/2014/main" id="{EE762603-910A-4328-8BDD-3AF3B7CCE1B1}"/>
              </a:ext>
            </a:extLst>
          </p:cNvPr>
          <p:cNvSpPr>
            <a:spLocks noGrp="1"/>
          </p:cNvSpPr>
          <p:nvPr>
            <p:ph type="body" sz="quarter" idx="13"/>
          </p:nvPr>
        </p:nvSpPr>
        <p:spPr>
          <a:xfrm>
            <a:off x="3462729" y="2422403"/>
            <a:ext cx="4888466" cy="4278200"/>
          </a:xfrm>
        </p:spPr>
        <p:txBody>
          <a:bodyPr>
            <a:normAutofit fontScale="92500" lnSpcReduction="10000"/>
          </a:bodyPr>
          <a:lstStyle/>
          <a:p>
            <a:pPr algn="ctr"/>
            <a:r>
              <a:rPr lang="en-US" sz="4400" dirty="0"/>
              <a:t>Thank you!</a:t>
            </a:r>
          </a:p>
          <a:p>
            <a:pPr algn="ctr"/>
            <a:r>
              <a:rPr lang="en-US" sz="3600" dirty="0"/>
              <a:t>Thank you!</a:t>
            </a:r>
          </a:p>
          <a:p>
            <a:pPr algn="ctr"/>
            <a:r>
              <a:rPr lang="en-US" sz="2800" dirty="0"/>
              <a:t>Thank you!</a:t>
            </a:r>
          </a:p>
          <a:p>
            <a:pPr algn="ctr"/>
            <a:r>
              <a:rPr lang="en-US" sz="2000" dirty="0"/>
              <a:t>Thank you!</a:t>
            </a:r>
          </a:p>
          <a:p>
            <a:pPr algn="ctr"/>
            <a:r>
              <a:rPr lang="en-US" sz="1400" dirty="0"/>
              <a:t>Thank you!</a:t>
            </a:r>
          </a:p>
          <a:p>
            <a:pPr algn="ctr"/>
            <a:r>
              <a:rPr lang="en-US" sz="1200" dirty="0"/>
              <a:t>Thank you!</a:t>
            </a:r>
          </a:p>
          <a:p>
            <a:pPr algn="ctr"/>
            <a:r>
              <a:rPr lang="en-US" sz="1000" dirty="0"/>
              <a:t>Thank you!</a:t>
            </a:r>
          </a:p>
          <a:p>
            <a:pPr algn="ctr"/>
            <a:r>
              <a:rPr lang="en-US" sz="800" dirty="0"/>
              <a:t>Thank you!</a:t>
            </a:r>
          </a:p>
          <a:p>
            <a:pPr algn="ctr"/>
            <a:r>
              <a:rPr lang="en-US" sz="600" dirty="0"/>
              <a:t>Thank you!</a:t>
            </a:r>
          </a:p>
          <a:p>
            <a:pPr algn="ctr"/>
            <a:r>
              <a:rPr lang="en-US" sz="400" dirty="0"/>
              <a:t>Thank you!</a:t>
            </a:r>
          </a:p>
          <a:p>
            <a:pPr algn="ctr"/>
            <a:r>
              <a:rPr lang="en-US" sz="100" dirty="0"/>
              <a:t>Thank you!</a:t>
            </a:r>
          </a:p>
          <a:p>
            <a:pPr algn="ctr"/>
            <a:endParaRPr lang="en-US" sz="100" dirty="0"/>
          </a:p>
          <a:p>
            <a:pPr algn="ctr"/>
            <a:r>
              <a:rPr lang="en-US" sz="3500" b="1" dirty="0">
                <a:solidFill>
                  <a:srgbClr val="FF0000"/>
                </a:solidFill>
              </a:rPr>
              <a:t>Q u e s t </a:t>
            </a:r>
            <a:r>
              <a:rPr lang="en-US" sz="3500" b="1" dirty="0" err="1">
                <a:solidFill>
                  <a:srgbClr val="FF0000"/>
                </a:solidFill>
              </a:rPr>
              <a:t>i</a:t>
            </a:r>
            <a:r>
              <a:rPr lang="en-US" sz="3500" b="1" dirty="0">
                <a:solidFill>
                  <a:srgbClr val="FF0000"/>
                </a:solidFill>
              </a:rPr>
              <a:t> o n s?</a:t>
            </a:r>
            <a:endParaRPr lang="en-US" sz="300" b="1" dirty="0">
              <a:solidFill>
                <a:srgbClr val="FF0000"/>
              </a:solidFill>
            </a:endParaRPr>
          </a:p>
        </p:txBody>
      </p:sp>
      <p:sp>
        <p:nvSpPr>
          <p:cNvPr id="4" name="Rectangle 3">
            <a:extLst>
              <a:ext uri="{FF2B5EF4-FFF2-40B4-BE49-F238E27FC236}">
                <a16:creationId xmlns:a16="http://schemas.microsoft.com/office/drawing/2014/main" id="{1E59B6F5-0A85-CDE7-A4D9-D5BECD99FAF3}"/>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13379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B2293-358C-794E-A064-F07BD7F926BB}"/>
              </a:ext>
            </a:extLst>
          </p:cNvPr>
          <p:cNvSpPr>
            <a:spLocks noGrp="1"/>
          </p:cNvSpPr>
          <p:nvPr>
            <p:ph type="title"/>
          </p:nvPr>
        </p:nvSpPr>
        <p:spPr>
          <a:xfrm>
            <a:off x="2348998" y="1036478"/>
            <a:ext cx="7494003" cy="772528"/>
          </a:xfrm>
        </p:spPr>
        <p:txBody>
          <a:bodyPr/>
          <a:lstStyle/>
          <a:p>
            <a:r>
              <a:rPr lang="en-US" dirty="0"/>
              <a:t>Attributes of Bug Algorithms</a:t>
            </a:r>
          </a:p>
        </p:txBody>
      </p:sp>
      <p:sp>
        <p:nvSpPr>
          <p:cNvPr id="3" name="Text Placeholder 2">
            <a:extLst>
              <a:ext uri="{FF2B5EF4-FFF2-40B4-BE49-F238E27FC236}">
                <a16:creationId xmlns:a16="http://schemas.microsoft.com/office/drawing/2014/main" id="{D176B8FB-97D8-8A49-9F45-B9D39A019EBF}"/>
              </a:ext>
            </a:extLst>
          </p:cNvPr>
          <p:cNvSpPr>
            <a:spLocks noGrp="1"/>
          </p:cNvSpPr>
          <p:nvPr>
            <p:ph type="body" sz="quarter" idx="13"/>
          </p:nvPr>
        </p:nvSpPr>
        <p:spPr>
          <a:xfrm>
            <a:off x="539076" y="2938072"/>
            <a:ext cx="11063311" cy="3402767"/>
          </a:xfrm>
        </p:spPr>
        <p:txBody>
          <a:bodyPr/>
          <a:lstStyle/>
          <a:p>
            <a:r>
              <a:rPr lang="en-US" dirty="0"/>
              <a:t>.</a:t>
            </a:r>
          </a:p>
        </p:txBody>
      </p:sp>
      <p:sp>
        <p:nvSpPr>
          <p:cNvPr id="6" name="Rectangle 5">
            <a:extLst>
              <a:ext uri="{FF2B5EF4-FFF2-40B4-BE49-F238E27FC236}">
                <a16:creationId xmlns:a16="http://schemas.microsoft.com/office/drawing/2014/main" id="{D7F19C4D-484C-01FA-56BC-F6382CFED80E}"/>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7" name="Content Placeholder 14">
            <a:extLst>
              <a:ext uri="{FF2B5EF4-FFF2-40B4-BE49-F238E27FC236}">
                <a16:creationId xmlns:a16="http://schemas.microsoft.com/office/drawing/2014/main" id="{B784F014-DF6B-4B7A-E0B2-1792400D0373}"/>
              </a:ext>
            </a:extLst>
          </p:cNvPr>
          <p:cNvGraphicFramePr>
            <a:graphicFrameLocks noGrp="1"/>
          </p:cNvGraphicFramePr>
          <p:nvPr>
            <p:ph idx="1"/>
            <p:extLst>
              <p:ext uri="{D42A27DB-BD31-4B8C-83A1-F6EECF244321}">
                <p14:modId xmlns:p14="http://schemas.microsoft.com/office/powerpoint/2010/main" val="2854856351"/>
              </p:ext>
            </p:extLst>
          </p:nvPr>
        </p:nvGraphicFramePr>
        <p:xfrm>
          <a:off x="539077" y="2008684"/>
          <a:ext cx="6407400" cy="46517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Content Placeholder 15">
            <a:extLst>
              <a:ext uri="{FF2B5EF4-FFF2-40B4-BE49-F238E27FC236}">
                <a16:creationId xmlns:a16="http://schemas.microsoft.com/office/drawing/2014/main" id="{833B75A2-485E-6629-EBEF-68AE55B85B72}"/>
              </a:ext>
            </a:extLst>
          </p:cNvPr>
          <p:cNvGraphicFramePr>
            <a:graphicFrameLocks/>
          </p:cNvGraphicFramePr>
          <p:nvPr>
            <p:extLst>
              <p:ext uri="{D42A27DB-BD31-4B8C-83A1-F6EECF244321}">
                <p14:modId xmlns:p14="http://schemas.microsoft.com/office/powerpoint/2010/main" val="1193081758"/>
              </p:ext>
            </p:extLst>
          </p:nvPr>
        </p:nvGraphicFramePr>
        <p:xfrm>
          <a:off x="6946477" y="2394585"/>
          <a:ext cx="4166464" cy="410365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42329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A0C7F-6462-40A6-A27B-E7B9BBFC57F9}"/>
              </a:ext>
            </a:extLst>
          </p:cNvPr>
          <p:cNvSpPr>
            <a:spLocks noGrp="1"/>
          </p:cNvSpPr>
          <p:nvPr>
            <p:ph type="title"/>
          </p:nvPr>
        </p:nvSpPr>
        <p:spPr>
          <a:xfrm>
            <a:off x="4180255" y="459500"/>
            <a:ext cx="3824493" cy="772528"/>
          </a:xfrm>
        </p:spPr>
        <p:txBody>
          <a:bodyPr/>
          <a:lstStyle/>
          <a:p>
            <a:pPr algn="ctr"/>
            <a:r>
              <a:rPr lang="en-US" dirty="0"/>
              <a:t>Objectives</a:t>
            </a:r>
          </a:p>
        </p:txBody>
      </p:sp>
      <p:sp>
        <p:nvSpPr>
          <p:cNvPr id="3" name="Text Placeholder 2">
            <a:extLst>
              <a:ext uri="{FF2B5EF4-FFF2-40B4-BE49-F238E27FC236}">
                <a16:creationId xmlns:a16="http://schemas.microsoft.com/office/drawing/2014/main" id="{DD1D110E-9DCF-43B2-84FE-88AD3CE85439}"/>
              </a:ext>
            </a:extLst>
          </p:cNvPr>
          <p:cNvSpPr>
            <a:spLocks noGrp="1"/>
          </p:cNvSpPr>
          <p:nvPr>
            <p:ph type="body" sz="quarter" idx="13"/>
          </p:nvPr>
        </p:nvSpPr>
        <p:spPr>
          <a:xfrm>
            <a:off x="539076" y="2038663"/>
            <a:ext cx="11135182" cy="4062334"/>
          </a:xfrm>
        </p:spPr>
        <p:txBody>
          <a:bodyPr>
            <a:normAutofit fontScale="92500" lnSpcReduction="10000"/>
          </a:bodyPr>
          <a:lstStyle/>
          <a:p>
            <a:r>
              <a:rPr lang="en-US" sz="3700" dirty="0"/>
              <a:t>The aim is to </a:t>
            </a:r>
            <a:r>
              <a:rPr lang="en-US" sz="3700" b="1" dirty="0"/>
              <a:t>develop simple, effective, and efficient </a:t>
            </a:r>
            <a:r>
              <a:rPr lang="en-US" sz="3700" b="1" u="sng" dirty="0"/>
              <a:t>autonomous</a:t>
            </a:r>
            <a:r>
              <a:rPr lang="en-US" sz="3700" b="1" dirty="0"/>
              <a:t> robot navigation algorithms</a:t>
            </a:r>
            <a:r>
              <a:rPr lang="en-US" sz="3700" dirty="0"/>
              <a:t>.</a:t>
            </a:r>
          </a:p>
          <a:p>
            <a:endParaRPr lang="en-US" sz="3700" dirty="0"/>
          </a:p>
          <a:p>
            <a:r>
              <a:rPr lang="en-US" sz="3700" dirty="0"/>
              <a:t>To achieve this, we:</a:t>
            </a:r>
            <a:endParaRPr lang="en-US" sz="2800" dirty="0"/>
          </a:p>
          <a:p>
            <a:pPr marL="971550" lvl="1" indent="-285750">
              <a:buFont typeface="Wingdings" panose="05000000000000000000" pitchFamily="2" charset="2"/>
              <a:buChar char="Ø"/>
            </a:pPr>
            <a:r>
              <a:rPr lang="en-US" sz="3400" dirty="0"/>
              <a:t>Constructively studied existing methods and approaches.</a:t>
            </a:r>
          </a:p>
          <a:p>
            <a:pPr marL="971550" lvl="1" indent="-285750">
              <a:buFont typeface="Wingdings" panose="05000000000000000000" pitchFamily="2" charset="2"/>
              <a:buChar char="Ø"/>
            </a:pPr>
            <a:r>
              <a:rPr lang="en-US" sz="3400" dirty="0"/>
              <a:t>Launched innovative works from their strength; while</a:t>
            </a:r>
          </a:p>
          <a:p>
            <a:pPr marL="971550" lvl="1" indent="-285750">
              <a:buFont typeface="Wingdings" panose="05000000000000000000" pitchFamily="2" charset="2"/>
              <a:buChar char="Ø"/>
            </a:pPr>
            <a:r>
              <a:rPr lang="en-US" sz="3400" dirty="0"/>
              <a:t>Exploring possible means of alleviating or eliminating shortfalls where possible.</a:t>
            </a:r>
          </a:p>
        </p:txBody>
      </p:sp>
      <p:sp>
        <p:nvSpPr>
          <p:cNvPr id="4" name="Rectangle 3">
            <a:extLst>
              <a:ext uri="{FF2B5EF4-FFF2-40B4-BE49-F238E27FC236}">
                <a16:creationId xmlns:a16="http://schemas.microsoft.com/office/drawing/2014/main" id="{FDB1F980-487E-F952-EE97-A4899E79F0F8}"/>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76738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CA65-0720-B431-0520-E98D575C125B}"/>
              </a:ext>
            </a:extLst>
          </p:cNvPr>
          <p:cNvSpPr>
            <a:spLocks noGrp="1"/>
          </p:cNvSpPr>
          <p:nvPr>
            <p:ph type="title"/>
          </p:nvPr>
        </p:nvSpPr>
        <p:spPr>
          <a:xfrm>
            <a:off x="2348998" y="459501"/>
            <a:ext cx="7494003" cy="772528"/>
          </a:xfrm>
        </p:spPr>
        <p:txBody>
          <a:bodyPr>
            <a:normAutofit/>
          </a:bodyPr>
          <a:lstStyle/>
          <a:p>
            <a:pPr algn="ctr"/>
            <a:r>
              <a:rPr lang="en-US" dirty="0"/>
              <a:t>Definitions and yardsticks</a:t>
            </a:r>
            <a:endParaRPr lang="en-GB" dirty="0"/>
          </a:p>
        </p:txBody>
      </p:sp>
      <p:sp>
        <p:nvSpPr>
          <p:cNvPr id="3" name="Text Placeholder 2">
            <a:extLst>
              <a:ext uri="{FF2B5EF4-FFF2-40B4-BE49-F238E27FC236}">
                <a16:creationId xmlns:a16="http://schemas.microsoft.com/office/drawing/2014/main" id="{13A1A126-3652-557A-4405-662974CB4AFB}"/>
              </a:ext>
            </a:extLst>
          </p:cNvPr>
          <p:cNvSpPr>
            <a:spLocks noGrp="1"/>
          </p:cNvSpPr>
          <p:nvPr>
            <p:ph type="body" sz="quarter" idx="13"/>
          </p:nvPr>
        </p:nvSpPr>
        <p:spPr>
          <a:xfrm>
            <a:off x="401054" y="1588169"/>
            <a:ext cx="11261558" cy="5229726"/>
          </a:xfrm>
        </p:spPr>
        <p:txBody>
          <a:bodyPr>
            <a:noAutofit/>
          </a:bodyPr>
          <a:lstStyle/>
          <a:p>
            <a:pPr marL="285750" indent="-285750" algn="just">
              <a:buFont typeface="Arial" panose="020B0604020202020204" pitchFamily="34" charset="0"/>
              <a:buChar char="•"/>
            </a:pPr>
            <a:r>
              <a:rPr lang="en-GB" sz="2400" kern="100" spc="-1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The </a:t>
            </a:r>
            <a:r>
              <a:rPr lang="en-GB" sz="2400" b="1" i="1" kern="100" spc="-1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simplicity</a:t>
            </a:r>
            <a:r>
              <a:rPr lang="en-GB" sz="2400" kern="100" spc="-1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 of an algorithm </a:t>
            </a:r>
            <a:r>
              <a:rPr lang="en-GB" sz="24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is the </a:t>
            </a:r>
            <a:r>
              <a:rPr lang="en-GB" sz="2400" b="1"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degree</a:t>
            </a:r>
            <a:r>
              <a:rPr lang="en-GB" sz="24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 to which the algorithm is straightforward, light (less bulky), easy to understand, and implement. It is a </a:t>
            </a:r>
            <a:r>
              <a:rPr lang="en-GB" sz="2400" b="1"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comparative </a:t>
            </a:r>
            <a:r>
              <a:rPr lang="en-GB" sz="24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measurement.</a:t>
            </a:r>
          </a:p>
          <a:p>
            <a:endParaRPr lang="en-GB" sz="14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fontAlgn="base">
              <a:lnSpc>
                <a:spcPct val="107000"/>
              </a:lnSpc>
              <a:spcBef>
                <a:spcPts val="0"/>
              </a:spcBef>
              <a:spcAft>
                <a:spcPts val="0"/>
              </a:spcAft>
              <a:buFont typeface="Symbol" panose="05050102010706020507" pitchFamily="18" charset="2"/>
              <a:buChar char=""/>
            </a:pPr>
            <a:r>
              <a:rPr lang="en-GB" sz="24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The </a:t>
            </a:r>
            <a:r>
              <a:rPr lang="en-GB" sz="2400" b="1" i="1"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effectiveness</a:t>
            </a:r>
            <a:r>
              <a:rPr lang="en-GB" sz="24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 of a navigation algorithm is the </a:t>
            </a:r>
            <a:r>
              <a:rPr lang="en-GB" sz="2400" b="1"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probabilistic measurement</a:t>
            </a:r>
            <a:r>
              <a:rPr lang="en-GB" sz="24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 of its successful navigation from any starting point to any target in any environment. This measurement is 1 (100%) if the algorithm always succeeds. </a:t>
            </a:r>
            <a:r>
              <a:rPr lang="en-GB" sz="2400" kern="100" dirty="0">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For a single scenario, the effectiveness is 1, if the algorithm navigates successfully from the starting point to the goal; but 0, if the algorithm fails.</a:t>
            </a:r>
          </a:p>
          <a:p>
            <a:pPr marR="0" lvl="0" algn="just" fontAlgn="base">
              <a:lnSpc>
                <a:spcPct val="107000"/>
              </a:lnSpc>
              <a:spcBef>
                <a:spcPts val="0"/>
              </a:spcBef>
              <a:spcAft>
                <a:spcPts val="0"/>
              </a:spcAft>
            </a:pPr>
            <a:endParaRPr lang="en-GB"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L="342900" marR="0" lvl="0" indent="-342900" algn="just" fontAlgn="base">
              <a:lnSpc>
                <a:spcPct val="107000"/>
              </a:lnSpc>
              <a:spcBef>
                <a:spcPts val="0"/>
              </a:spcBef>
              <a:spcAft>
                <a:spcPts val="800"/>
              </a:spcAft>
              <a:buFont typeface="Symbol" panose="05050102010706020507" pitchFamily="18" charset="2"/>
              <a:buChar char=""/>
            </a:pPr>
            <a:r>
              <a:rPr lang="en-GB" sz="24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The </a:t>
            </a:r>
            <a:r>
              <a:rPr lang="en-GB" sz="2400" b="1" i="1"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efficiency</a:t>
            </a:r>
            <a:r>
              <a:rPr lang="en-GB" sz="24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 of a navigation algorithm is the </a:t>
            </a:r>
            <a:r>
              <a:rPr lang="en-GB" sz="2400" b="1"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comparative measurement </a:t>
            </a:r>
            <a:r>
              <a:rPr lang="en-GB" sz="2400" kern="100" dirty="0">
                <a:solidFill>
                  <a:srgbClr val="000000"/>
                </a:solidFill>
                <a:effectLst/>
                <a:highlight>
                  <a:srgbClr val="FFFFFF"/>
                </a:highlight>
                <a:latin typeface="Times New Roman" panose="02020603050405020304" pitchFamily="18" charset="0"/>
                <a:ea typeface="Aptos" panose="020B0004020202020204" pitchFamily="34" charset="0"/>
                <a:cs typeface="Times New Roman" panose="02020603050405020304" pitchFamily="18" charset="0"/>
              </a:rPr>
              <a:t>of how little are the resources (computation, memory, training, travel time, distance travel, energy expenditure et cetera) needed to accomplish a given navigation. </a:t>
            </a:r>
            <a:r>
              <a:rPr lang="en-GB" sz="2400" kern="100" dirty="0">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In this context, it is measured with respect to the </a:t>
            </a:r>
            <a:r>
              <a:rPr lang="en-GB" sz="2400" b="1" kern="100" dirty="0">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time taken</a:t>
            </a:r>
            <a:r>
              <a:rPr lang="en-GB" sz="2400" kern="100" dirty="0">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t>
            </a:r>
            <a:r>
              <a:rPr lang="en-GB" sz="2400" b="1" kern="100" dirty="0">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distance </a:t>
            </a:r>
            <a:r>
              <a:rPr lang="en-GB" sz="2400" b="1" kern="100" dirty="0" err="1">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traveled</a:t>
            </a:r>
            <a:r>
              <a:rPr lang="en-GB" sz="2400" kern="100" dirty="0">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and </a:t>
            </a:r>
            <a:r>
              <a:rPr lang="en-GB" sz="2400" b="1" kern="100" dirty="0">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energy expenditure</a:t>
            </a:r>
            <a:r>
              <a:rPr lang="en-GB" sz="2400" kern="100" dirty="0">
                <a:solidFill>
                  <a:srgbClr val="2424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a:t>
            </a:r>
            <a:endParaRPr lang="en-GB" sz="2400" dirty="0"/>
          </a:p>
        </p:txBody>
      </p:sp>
      <p:sp>
        <p:nvSpPr>
          <p:cNvPr id="4" name="Rectangle 3">
            <a:extLst>
              <a:ext uri="{FF2B5EF4-FFF2-40B4-BE49-F238E27FC236}">
                <a16:creationId xmlns:a16="http://schemas.microsoft.com/office/drawing/2014/main" id="{4B875AF1-2C7B-0311-165B-A575472E6DCC}"/>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296583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DF4C58D2-B50F-CD37-1000-2F45F33B7055}"/>
              </a:ext>
            </a:extLst>
          </p:cNvPr>
          <p:cNvGraphicFramePr>
            <a:graphicFrameLocks noGrp="1"/>
          </p:cNvGraphicFramePr>
          <p:nvPr>
            <p:extLst>
              <p:ext uri="{D42A27DB-BD31-4B8C-83A1-F6EECF244321}">
                <p14:modId xmlns:p14="http://schemas.microsoft.com/office/powerpoint/2010/main" val="1026904406"/>
              </p:ext>
            </p:extLst>
          </p:nvPr>
        </p:nvGraphicFramePr>
        <p:xfrm>
          <a:off x="749507" y="1775460"/>
          <a:ext cx="10659420" cy="4328160"/>
        </p:xfrm>
        <a:graphic>
          <a:graphicData uri="http://schemas.openxmlformats.org/drawingml/2006/table">
            <a:tbl>
              <a:tblPr firstRow="1" bandRow="1">
                <a:tableStyleId>{5C22544A-7EE6-4342-B048-85BDC9FD1C3A}</a:tableStyleId>
              </a:tblPr>
              <a:tblGrid>
                <a:gridCol w="2863123">
                  <a:extLst>
                    <a:ext uri="{9D8B030D-6E8A-4147-A177-3AD203B41FA5}">
                      <a16:colId xmlns:a16="http://schemas.microsoft.com/office/drawing/2014/main" val="1070190523"/>
                    </a:ext>
                  </a:extLst>
                </a:gridCol>
                <a:gridCol w="2443867">
                  <a:extLst>
                    <a:ext uri="{9D8B030D-6E8A-4147-A177-3AD203B41FA5}">
                      <a16:colId xmlns:a16="http://schemas.microsoft.com/office/drawing/2014/main" val="2837705740"/>
                    </a:ext>
                  </a:extLst>
                </a:gridCol>
                <a:gridCol w="2128133">
                  <a:extLst>
                    <a:ext uri="{9D8B030D-6E8A-4147-A177-3AD203B41FA5}">
                      <a16:colId xmlns:a16="http://schemas.microsoft.com/office/drawing/2014/main" val="2882457057"/>
                    </a:ext>
                  </a:extLst>
                </a:gridCol>
                <a:gridCol w="3224297">
                  <a:extLst>
                    <a:ext uri="{9D8B030D-6E8A-4147-A177-3AD203B41FA5}">
                      <a16:colId xmlns:a16="http://schemas.microsoft.com/office/drawing/2014/main" val="427573990"/>
                    </a:ext>
                  </a:extLst>
                </a:gridCol>
              </a:tblGrid>
              <a:tr h="370840">
                <a:tc>
                  <a:txBody>
                    <a:bodyPr/>
                    <a:lstStyle/>
                    <a:p>
                      <a:r>
                        <a:rPr lang="en-US" sz="2800" dirty="0"/>
                        <a:t>Algorithms</a:t>
                      </a:r>
                      <a:endParaRPr lang="en-GB" sz="2800" dirty="0"/>
                    </a:p>
                  </a:txBody>
                  <a:tcPr/>
                </a:tc>
                <a:tc>
                  <a:txBody>
                    <a:bodyPr/>
                    <a:lstStyle/>
                    <a:p>
                      <a:r>
                        <a:rPr lang="en-US" sz="2800" dirty="0"/>
                        <a:t>Innovations</a:t>
                      </a:r>
                      <a:endParaRPr lang="en-GB" sz="2800" dirty="0"/>
                    </a:p>
                  </a:txBody>
                  <a:tcPr/>
                </a:tc>
                <a:tc>
                  <a:txBody>
                    <a:bodyPr/>
                    <a:lstStyle/>
                    <a:p>
                      <a:r>
                        <a:rPr lang="en-US" sz="2800" dirty="0"/>
                        <a:t>Results</a:t>
                      </a:r>
                      <a:endParaRPr lang="en-GB" sz="2800" dirty="0"/>
                    </a:p>
                  </a:txBody>
                  <a:tcPr/>
                </a:tc>
                <a:tc>
                  <a:txBody>
                    <a:bodyPr/>
                    <a:lstStyle/>
                    <a:p>
                      <a:r>
                        <a:rPr lang="en-US" sz="2800" dirty="0"/>
                        <a:t>Shortfalls</a:t>
                      </a:r>
                      <a:endParaRPr lang="en-GB" sz="2800" dirty="0"/>
                    </a:p>
                  </a:txBody>
                  <a:tcPr/>
                </a:tc>
                <a:extLst>
                  <a:ext uri="{0D108BD9-81ED-4DB2-BD59-A6C34878D82A}">
                    <a16:rowId xmlns:a16="http://schemas.microsoft.com/office/drawing/2014/main" val="667737645"/>
                  </a:ext>
                </a:extLst>
              </a:tr>
              <a:tr h="370840">
                <a:tc>
                  <a:txBody>
                    <a:bodyPr/>
                    <a:lstStyle/>
                    <a:p>
                      <a:r>
                        <a:rPr lang="en-US" sz="2200" b="1" dirty="0"/>
                        <a:t>Bug0:</a:t>
                      </a:r>
                      <a:r>
                        <a:rPr lang="en-US" sz="2200" dirty="0"/>
                        <a:t> The Commonsense (Com)</a:t>
                      </a:r>
                      <a:endParaRPr lang="en-GB" sz="2200" dirty="0"/>
                    </a:p>
                  </a:txBody>
                  <a:tcPr/>
                </a:tc>
                <a:tc>
                  <a:txBody>
                    <a:bodyPr/>
                    <a:lstStyle/>
                    <a:p>
                      <a:r>
                        <a:rPr lang="en-US" sz="2200" dirty="0"/>
                        <a:t>First, basic</a:t>
                      </a:r>
                      <a:endParaRPr lang="en-GB" sz="2200" dirty="0"/>
                    </a:p>
                  </a:txBody>
                  <a:tcPr/>
                </a:tc>
                <a:tc>
                  <a:txBody>
                    <a:bodyPr/>
                    <a:lstStyle/>
                    <a:p>
                      <a:r>
                        <a:rPr lang="en-US" sz="2200" dirty="0"/>
                        <a:t>Simplicity</a:t>
                      </a:r>
                      <a:endParaRPr lang="en-GB" sz="2200" dirty="0"/>
                    </a:p>
                  </a:txBody>
                  <a:tcPr/>
                </a:tc>
                <a:tc>
                  <a:txBody>
                    <a:bodyPr/>
                    <a:lstStyle/>
                    <a:p>
                      <a:r>
                        <a:rPr lang="en-US" sz="2200" dirty="0"/>
                        <a:t>Effectiveness challenge</a:t>
                      </a:r>
                      <a:endParaRPr lang="en-GB" sz="2200" dirty="0"/>
                    </a:p>
                  </a:txBody>
                  <a:tcPr/>
                </a:tc>
                <a:extLst>
                  <a:ext uri="{0D108BD9-81ED-4DB2-BD59-A6C34878D82A}">
                    <a16:rowId xmlns:a16="http://schemas.microsoft.com/office/drawing/2014/main" val="71238289"/>
                  </a:ext>
                </a:extLst>
              </a:tr>
              <a:tr h="370840">
                <a:tc>
                  <a:txBody>
                    <a:bodyPr/>
                    <a:lstStyle/>
                    <a:p>
                      <a:r>
                        <a:rPr lang="en-US" sz="2200" b="1" dirty="0"/>
                        <a:t>Bug1:</a:t>
                      </a:r>
                      <a:r>
                        <a:rPr lang="en-US" sz="2200" dirty="0"/>
                        <a:t> The Explorer</a:t>
                      </a:r>
                      <a:endParaRPr lang="en-GB" sz="2200" dirty="0"/>
                    </a:p>
                  </a:txBody>
                  <a:tcPr/>
                </a:tc>
                <a:tc>
                  <a:txBody>
                    <a:bodyPr/>
                    <a:lstStyle/>
                    <a:p>
                      <a:r>
                        <a:rPr lang="en-US" sz="2200" dirty="0"/>
                        <a:t>Memory</a:t>
                      </a:r>
                      <a:endParaRPr lang="en-GB" sz="2200" dirty="0"/>
                    </a:p>
                  </a:txBody>
                  <a:tcPr/>
                </a:tc>
                <a:tc>
                  <a:txBody>
                    <a:bodyPr/>
                    <a:lstStyle/>
                    <a:p>
                      <a:r>
                        <a:rPr lang="en-US" sz="2200" dirty="0"/>
                        <a:t>High effectiveness</a:t>
                      </a:r>
                      <a:endParaRPr lang="en-GB" sz="2200" dirty="0"/>
                    </a:p>
                  </a:txBody>
                  <a:tcPr/>
                </a:tc>
                <a:tc>
                  <a:txBody>
                    <a:bodyPr/>
                    <a:lstStyle/>
                    <a:p>
                      <a:r>
                        <a:rPr lang="en-US" sz="2200" dirty="0"/>
                        <a:t>Low efficiency, low intuition</a:t>
                      </a:r>
                      <a:endParaRPr lang="en-GB" sz="2200" dirty="0"/>
                    </a:p>
                  </a:txBody>
                  <a:tcPr/>
                </a:tc>
                <a:extLst>
                  <a:ext uri="{0D108BD9-81ED-4DB2-BD59-A6C34878D82A}">
                    <a16:rowId xmlns:a16="http://schemas.microsoft.com/office/drawing/2014/main" val="545529402"/>
                  </a:ext>
                </a:extLst>
              </a:tr>
              <a:tr h="343388">
                <a:tc>
                  <a:txBody>
                    <a:bodyPr/>
                    <a:lstStyle/>
                    <a:p>
                      <a:r>
                        <a:rPr lang="en-US" sz="2200" b="1" dirty="0"/>
                        <a:t>Bug2:</a:t>
                      </a:r>
                      <a:r>
                        <a:rPr lang="en-US" sz="2200" dirty="0"/>
                        <a:t> The M-line follower</a:t>
                      </a:r>
                      <a:endParaRPr lang="en-GB" sz="2200" dirty="0"/>
                    </a:p>
                  </a:txBody>
                  <a:tcPr/>
                </a:tc>
                <a:tc>
                  <a:txBody>
                    <a:bodyPr/>
                    <a:lstStyle/>
                    <a:p>
                      <a:r>
                        <a:rPr lang="en-US" sz="2200" dirty="0"/>
                        <a:t>Memory, M-line</a:t>
                      </a:r>
                      <a:endParaRPr lang="en-GB" sz="2200" dirty="0"/>
                    </a:p>
                  </a:txBody>
                  <a:tcPr/>
                </a:tc>
                <a:tc>
                  <a:txBody>
                    <a:bodyPr/>
                    <a:lstStyle/>
                    <a:p>
                      <a:r>
                        <a:rPr lang="en-US" sz="2200" dirty="0"/>
                        <a:t>Better intuition</a:t>
                      </a:r>
                      <a:r>
                        <a:rPr lang="en-GB" sz="2200" dirty="0"/>
                        <a:t> and </a:t>
                      </a:r>
                      <a:r>
                        <a:rPr lang="en-US" sz="2200" dirty="0"/>
                        <a:t>efficiency</a:t>
                      </a:r>
                    </a:p>
                  </a:txBody>
                  <a:tcPr/>
                </a:tc>
                <a:tc>
                  <a:txBody>
                    <a:bodyPr/>
                    <a:lstStyle/>
                    <a:p>
                      <a:r>
                        <a:rPr lang="en-US" sz="2200" dirty="0"/>
                        <a:t>M-line bonded, no crosscut</a:t>
                      </a:r>
                      <a:endParaRPr lang="en-GB" sz="2200" dirty="0"/>
                    </a:p>
                  </a:txBody>
                  <a:tcPr/>
                </a:tc>
                <a:extLst>
                  <a:ext uri="{0D108BD9-81ED-4DB2-BD59-A6C34878D82A}">
                    <a16:rowId xmlns:a16="http://schemas.microsoft.com/office/drawing/2014/main" val="248111071"/>
                  </a:ext>
                </a:extLst>
              </a:tr>
              <a:tr h="370840">
                <a:tc>
                  <a:txBody>
                    <a:bodyPr/>
                    <a:lstStyle/>
                    <a:p>
                      <a:r>
                        <a:rPr lang="en-US" sz="2200" b="1" dirty="0"/>
                        <a:t>Com1:</a:t>
                      </a:r>
                      <a:r>
                        <a:rPr lang="en-US" sz="2200" dirty="0"/>
                        <a:t> The Commonsense plus</a:t>
                      </a:r>
                      <a:endParaRPr lang="en-GB" sz="2200" dirty="0"/>
                    </a:p>
                  </a:txBody>
                  <a:tcPr/>
                </a:tc>
                <a:tc>
                  <a:txBody>
                    <a:bodyPr/>
                    <a:lstStyle/>
                    <a:p>
                      <a:r>
                        <a:rPr lang="en-US" sz="2200" dirty="0"/>
                        <a:t>Memory, …next likely option</a:t>
                      </a:r>
                      <a:endParaRPr lang="en-GB" sz="2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dirty="0"/>
                        <a:t>Better intuition and efficiency</a:t>
                      </a:r>
                      <a:endParaRPr lang="en-GB" sz="2200" dirty="0"/>
                    </a:p>
                  </a:txBody>
                  <a:tcPr/>
                </a:tc>
                <a:tc>
                  <a:txBody>
                    <a:bodyPr/>
                    <a:lstStyle/>
                    <a:p>
                      <a:r>
                        <a:rPr lang="en-US" sz="2200" dirty="0"/>
                        <a:t>No navigable-path trap</a:t>
                      </a:r>
                      <a:endParaRPr lang="en-GB" sz="2200" dirty="0"/>
                    </a:p>
                  </a:txBody>
                  <a:tcPr/>
                </a:tc>
                <a:extLst>
                  <a:ext uri="{0D108BD9-81ED-4DB2-BD59-A6C34878D82A}">
                    <a16:rowId xmlns:a16="http://schemas.microsoft.com/office/drawing/2014/main" val="303371931"/>
                  </a:ext>
                </a:extLst>
              </a:tr>
              <a:tr h="370840">
                <a:tc>
                  <a:txBody>
                    <a:bodyPr/>
                    <a:lstStyle/>
                    <a:p>
                      <a:r>
                        <a:rPr lang="en-US" sz="2200" b="1" dirty="0"/>
                        <a:t>Rev2:</a:t>
                      </a:r>
                      <a:r>
                        <a:rPr lang="en-US" sz="2200" dirty="0"/>
                        <a:t> The Left and Right follower</a:t>
                      </a:r>
                      <a:endParaRPr lang="en-GB" sz="2200" dirty="0"/>
                    </a:p>
                  </a:txBody>
                  <a:tcPr/>
                </a:tc>
                <a:tc>
                  <a:txBody>
                    <a:bodyPr/>
                    <a:lstStyle/>
                    <a:p>
                      <a:r>
                        <a:rPr lang="en-US" sz="2200" dirty="0"/>
                        <a:t>Memory, alternating turning</a:t>
                      </a:r>
                      <a:endParaRPr lang="en-GB" sz="2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dirty="0"/>
                        <a:t>Better efficiency</a:t>
                      </a:r>
                      <a:endParaRPr lang="en-GB" sz="2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0" dirty="0">
                          <a:solidFill>
                            <a:srgbClr val="FF0000"/>
                          </a:solidFill>
                        </a:rPr>
                        <a:t>Occasional failure, no navigable path trap</a:t>
                      </a:r>
                      <a:endParaRPr lang="en-GB" sz="2200" b="0" dirty="0">
                        <a:solidFill>
                          <a:srgbClr val="FF0000"/>
                        </a:solidFill>
                      </a:endParaRPr>
                    </a:p>
                  </a:txBody>
                  <a:tcPr/>
                </a:tc>
                <a:extLst>
                  <a:ext uri="{0D108BD9-81ED-4DB2-BD59-A6C34878D82A}">
                    <a16:rowId xmlns:a16="http://schemas.microsoft.com/office/drawing/2014/main" val="1002074299"/>
                  </a:ext>
                </a:extLst>
              </a:tr>
            </a:tbl>
          </a:graphicData>
        </a:graphic>
      </p:graphicFrame>
      <p:sp>
        <p:nvSpPr>
          <p:cNvPr id="6" name="Title 1">
            <a:extLst>
              <a:ext uri="{FF2B5EF4-FFF2-40B4-BE49-F238E27FC236}">
                <a16:creationId xmlns:a16="http://schemas.microsoft.com/office/drawing/2014/main" id="{D57DFFE7-D74C-EA3F-5AE6-CFC37A9B395B}"/>
              </a:ext>
            </a:extLst>
          </p:cNvPr>
          <p:cNvSpPr txBox="1">
            <a:spLocks/>
          </p:cNvSpPr>
          <p:nvPr/>
        </p:nvSpPr>
        <p:spPr>
          <a:xfrm>
            <a:off x="2348997" y="644107"/>
            <a:ext cx="7494003" cy="7725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4000" b="1" kern="1200" dirty="0">
                <a:solidFill>
                  <a:schemeClr val="tx1"/>
                </a:solidFill>
                <a:latin typeface="Arial" panose="020B0604020202020204" pitchFamily="34" charset="0"/>
                <a:ea typeface="+mn-ea"/>
                <a:cs typeface="Arial" panose="020B0604020202020204" pitchFamily="34" charset="0"/>
              </a:defRPr>
            </a:lvl1pPr>
          </a:lstStyle>
          <a:p>
            <a:pPr algn="ctr"/>
            <a:r>
              <a:rPr lang="en-GB" dirty="0"/>
              <a:t>Some bug algorithms </a:t>
            </a:r>
            <a:r>
              <a:rPr lang="en-GB" sz="2400" b="0" dirty="0"/>
              <a:t>[1]</a:t>
            </a:r>
            <a:endParaRPr lang="en-GB" b="0" dirty="0"/>
          </a:p>
        </p:txBody>
      </p:sp>
      <p:sp>
        <p:nvSpPr>
          <p:cNvPr id="7" name="Rectangle 6">
            <a:extLst>
              <a:ext uri="{FF2B5EF4-FFF2-40B4-BE49-F238E27FC236}">
                <a16:creationId xmlns:a16="http://schemas.microsoft.com/office/drawing/2014/main" id="{521037B0-EDC6-E1B0-D284-1C137E4D0A96}"/>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336400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70E67E5-ABE6-28D2-89FA-F9C8490F75D3}"/>
              </a:ext>
            </a:extLst>
          </p:cNvPr>
          <p:cNvSpPr>
            <a:spLocks noGrp="1"/>
          </p:cNvSpPr>
          <p:nvPr>
            <p:ph type="title"/>
          </p:nvPr>
        </p:nvSpPr>
        <p:spPr>
          <a:xfrm>
            <a:off x="3883151" y="45321"/>
            <a:ext cx="4447413" cy="935776"/>
          </a:xfrm>
        </p:spPr>
        <p:txBody>
          <a:bodyPr/>
          <a:lstStyle/>
          <a:p>
            <a:pPr algn="ctr"/>
            <a:r>
              <a:rPr lang="en-US" dirty="0">
                <a:solidFill>
                  <a:srgbClr val="0070C0"/>
                </a:solidFill>
              </a:rPr>
              <a:t>A case study</a:t>
            </a:r>
            <a:endParaRPr lang="en-GB" dirty="0">
              <a:solidFill>
                <a:srgbClr val="0070C0"/>
              </a:solidFill>
            </a:endParaRPr>
          </a:p>
        </p:txBody>
      </p:sp>
      <p:sp>
        <p:nvSpPr>
          <p:cNvPr id="5" name="Content Placeholder 4">
            <a:extLst>
              <a:ext uri="{FF2B5EF4-FFF2-40B4-BE49-F238E27FC236}">
                <a16:creationId xmlns:a16="http://schemas.microsoft.com/office/drawing/2014/main" id="{449C5906-01A7-67EC-CEA5-65FC8BA094D2}"/>
              </a:ext>
            </a:extLst>
          </p:cNvPr>
          <p:cNvSpPr txBox="1">
            <a:spLocks/>
          </p:cNvSpPr>
          <p:nvPr/>
        </p:nvSpPr>
        <p:spPr>
          <a:xfrm>
            <a:off x="5294859" y="1248073"/>
            <a:ext cx="1828800" cy="465155"/>
          </a:xfrm>
          <a:prstGeom prst="rect">
            <a:avLst/>
          </a:prstGeom>
          <a:solidFill>
            <a:srgbClr val="7030A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rgbClr val="FFFF00"/>
                </a:solidFill>
              </a:rPr>
              <a:t>Rev2</a:t>
            </a:r>
            <a:endParaRPr lang="en-GB" dirty="0">
              <a:solidFill>
                <a:srgbClr val="FFFF00"/>
              </a:solidFill>
            </a:endParaRPr>
          </a:p>
        </p:txBody>
      </p:sp>
      <p:sp>
        <p:nvSpPr>
          <p:cNvPr id="6" name="TextBox 5">
            <a:extLst>
              <a:ext uri="{FF2B5EF4-FFF2-40B4-BE49-F238E27FC236}">
                <a16:creationId xmlns:a16="http://schemas.microsoft.com/office/drawing/2014/main" id="{3F1AA93A-0AF2-5A59-C489-6C51D9122470}"/>
              </a:ext>
            </a:extLst>
          </p:cNvPr>
          <p:cNvSpPr txBox="1"/>
          <p:nvPr/>
        </p:nvSpPr>
        <p:spPr>
          <a:xfrm>
            <a:off x="3670444" y="5963283"/>
            <a:ext cx="4872826" cy="738664"/>
          </a:xfrm>
          <a:prstGeom prst="rect">
            <a:avLst/>
          </a:prstGeom>
          <a:solidFill>
            <a:schemeClr val="bg1"/>
          </a:solidFill>
          <a:ln>
            <a:noFill/>
          </a:ln>
          <a:scene3d>
            <a:camera prst="orthographicFront"/>
            <a:lightRig rig="threePt" dir="t"/>
          </a:scene3d>
          <a:sp3d>
            <a:bevelT prst="convex"/>
          </a:sp3d>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C000"/>
                </a:solidFill>
                <a:effectLst/>
                <a:uLnTx/>
                <a:uFillTx/>
                <a:latin typeface="Meiryo"/>
                <a:ea typeface="+mn-ea"/>
                <a:cs typeface="+mn-cs"/>
              </a:rPr>
              <a:t>Go-to-point </a:t>
            </a:r>
            <a:r>
              <a:rPr kumimoji="0" lang="en-US" sz="1400" b="1" i="0" u="none" strike="noStrike" kern="1200" cap="none" spc="0" normalizeH="0" baseline="0" noProof="0" dirty="0">
                <a:ln>
                  <a:noFill/>
                </a:ln>
                <a:solidFill>
                  <a:srgbClr val="FFC000"/>
                </a:solidFill>
                <a:effectLst/>
                <a:uLnTx/>
                <a:uFillTx/>
                <a:latin typeface="Meiryo"/>
                <a:ea typeface="+mn-ea"/>
                <a:cs typeface="+mn-cs"/>
                <a:sym typeface="Wingdings" panose="05000000000000000000" pitchFamily="2" charset="2"/>
              </a:rPr>
              <a:t></a:t>
            </a:r>
            <a:endParaRPr kumimoji="0" lang="en-US" sz="1400" b="1" i="0" u="none" strike="noStrike" kern="1200" cap="none" spc="0" normalizeH="0" baseline="0" noProof="0" dirty="0">
              <a:ln>
                <a:noFill/>
              </a:ln>
              <a:solidFill>
                <a:prstClr val="black"/>
              </a:solidFill>
              <a:effectLst/>
              <a:uLnTx/>
              <a:uFillTx/>
              <a:latin typeface="Meiryo"/>
              <a:ea typeface="+mn-ea"/>
              <a:cs typeface="+mn-cs"/>
              <a:sym typeface="Wingdings" panose="05000000000000000000" pitchFamily="2" charset="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70C0"/>
                </a:solidFill>
                <a:effectLst/>
                <a:uLnTx/>
                <a:uFillTx/>
                <a:latin typeface="Meiryo"/>
                <a:ea typeface="+mn-ea"/>
                <a:cs typeface="+mn-cs"/>
                <a:sym typeface="Wingdings" panose="05000000000000000000" pitchFamily="2" charset="2"/>
              </a:rPr>
              <a:t>Wall-following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effectLst/>
                <a:uLnTx/>
                <a:uFillTx/>
                <a:latin typeface="Meiryo"/>
                <a:ea typeface="+mn-ea"/>
                <a:cs typeface="+mn-cs"/>
                <a:sym typeface="Wingdings" panose="05000000000000000000" pitchFamily="2" charset="2"/>
              </a:rPr>
              <a:t>Trapped (repetition) - - -&gt; (broken arrows)</a:t>
            </a:r>
            <a:endParaRPr kumimoji="0" lang="en-GB" sz="1400" b="1" i="0" u="none" strike="noStrike" kern="1200" cap="none" spc="0" normalizeH="0" baseline="0" noProof="0" dirty="0">
              <a:ln>
                <a:noFill/>
              </a:ln>
              <a:effectLst/>
              <a:uLnTx/>
              <a:uFillTx/>
              <a:latin typeface="Meiryo"/>
              <a:ea typeface="+mn-ea"/>
              <a:cs typeface="+mn-cs"/>
            </a:endParaRPr>
          </a:p>
        </p:txBody>
      </p:sp>
      <p:grpSp>
        <p:nvGrpSpPr>
          <p:cNvPr id="8" name="Group 7">
            <a:extLst>
              <a:ext uri="{FF2B5EF4-FFF2-40B4-BE49-F238E27FC236}">
                <a16:creationId xmlns:a16="http://schemas.microsoft.com/office/drawing/2014/main" id="{DBFF1173-F932-B2AE-6CB0-63B43E7E7FF7}"/>
              </a:ext>
            </a:extLst>
          </p:cNvPr>
          <p:cNvGrpSpPr/>
          <p:nvPr/>
        </p:nvGrpSpPr>
        <p:grpSpPr>
          <a:xfrm>
            <a:off x="4826698" y="2760990"/>
            <a:ext cx="2560320" cy="2840336"/>
            <a:chOff x="4064833" y="2989264"/>
            <a:chExt cx="2560320" cy="2840336"/>
          </a:xfrm>
        </p:grpSpPr>
        <p:sp>
          <p:nvSpPr>
            <p:cNvPr id="9" name="Rectangle 8">
              <a:extLst>
                <a:ext uri="{FF2B5EF4-FFF2-40B4-BE49-F238E27FC236}">
                  <a16:creationId xmlns:a16="http://schemas.microsoft.com/office/drawing/2014/main" id="{D510BA31-5E93-008E-5B78-8C4F24B15249}"/>
                </a:ext>
              </a:extLst>
            </p:cNvPr>
            <p:cNvSpPr/>
            <p:nvPr/>
          </p:nvSpPr>
          <p:spPr>
            <a:xfrm>
              <a:off x="4064833" y="2989265"/>
              <a:ext cx="256032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10" name="Rectangle 9">
              <a:extLst>
                <a:ext uri="{FF2B5EF4-FFF2-40B4-BE49-F238E27FC236}">
                  <a16:creationId xmlns:a16="http://schemas.microsoft.com/office/drawing/2014/main" id="{B39E7C65-19D2-3613-F6CE-A1F217468C5B}"/>
                </a:ext>
              </a:extLst>
            </p:cNvPr>
            <p:cNvSpPr/>
            <p:nvPr/>
          </p:nvSpPr>
          <p:spPr>
            <a:xfrm>
              <a:off x="4064833" y="2989264"/>
              <a:ext cx="240540" cy="283464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11" name="Rectangle 10">
              <a:extLst>
                <a:ext uri="{FF2B5EF4-FFF2-40B4-BE49-F238E27FC236}">
                  <a16:creationId xmlns:a16="http://schemas.microsoft.com/office/drawing/2014/main" id="{C97323F9-93D4-A54D-CE26-667B90C567D3}"/>
                </a:ext>
              </a:extLst>
            </p:cNvPr>
            <p:cNvSpPr/>
            <p:nvPr/>
          </p:nvSpPr>
          <p:spPr>
            <a:xfrm>
              <a:off x="6384613" y="2999888"/>
              <a:ext cx="240540" cy="173736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12" name="Rectangle 11">
              <a:extLst>
                <a:ext uri="{FF2B5EF4-FFF2-40B4-BE49-F238E27FC236}">
                  <a16:creationId xmlns:a16="http://schemas.microsoft.com/office/drawing/2014/main" id="{267AB6A7-DE57-A4F8-89BD-76F354C8AD30}"/>
                </a:ext>
              </a:extLst>
            </p:cNvPr>
            <p:cNvSpPr/>
            <p:nvPr/>
          </p:nvSpPr>
          <p:spPr>
            <a:xfrm>
              <a:off x="5417414" y="4520639"/>
              <a:ext cx="118872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Rectangle 12">
              <a:extLst>
                <a:ext uri="{FF2B5EF4-FFF2-40B4-BE49-F238E27FC236}">
                  <a16:creationId xmlns:a16="http://schemas.microsoft.com/office/drawing/2014/main" id="{824D803C-2550-E968-9722-EB4C322272A2}"/>
                </a:ext>
              </a:extLst>
            </p:cNvPr>
            <p:cNvSpPr/>
            <p:nvPr/>
          </p:nvSpPr>
          <p:spPr>
            <a:xfrm>
              <a:off x="4064833" y="5601000"/>
              <a:ext cx="2011680" cy="2286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14" name="Group 13">
            <a:extLst>
              <a:ext uri="{FF2B5EF4-FFF2-40B4-BE49-F238E27FC236}">
                <a16:creationId xmlns:a16="http://schemas.microsoft.com/office/drawing/2014/main" id="{0D3FEF9A-DC22-6CFA-2727-891A206C6B87}"/>
              </a:ext>
            </a:extLst>
          </p:cNvPr>
          <p:cNvGrpSpPr/>
          <p:nvPr/>
        </p:nvGrpSpPr>
        <p:grpSpPr>
          <a:xfrm>
            <a:off x="6209259" y="1937283"/>
            <a:ext cx="468609" cy="1995943"/>
            <a:chOff x="5447394" y="2165557"/>
            <a:chExt cx="468609" cy="1995943"/>
          </a:xfrm>
        </p:grpSpPr>
        <p:cxnSp>
          <p:nvCxnSpPr>
            <p:cNvPr id="15" name="Straight Arrow Connector 14">
              <a:extLst>
                <a:ext uri="{FF2B5EF4-FFF2-40B4-BE49-F238E27FC236}">
                  <a16:creationId xmlns:a16="http://schemas.microsoft.com/office/drawing/2014/main" id="{89ADB97A-42A7-9C45-E03E-9E41C9312959}"/>
                </a:ext>
              </a:extLst>
            </p:cNvPr>
            <p:cNvCxnSpPr/>
            <p:nvPr/>
          </p:nvCxnSpPr>
          <p:spPr>
            <a:xfrm flipV="1">
              <a:off x="5593830" y="2516173"/>
              <a:ext cx="0" cy="1255643"/>
            </a:xfrm>
            <a:prstGeom prst="straightConnector1">
              <a:avLst/>
            </a:prstGeom>
            <a:ln w="38100">
              <a:solidFill>
                <a:srgbClr val="92D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5AF57CB8-0CE0-8169-68AE-B670E8F6437D}"/>
                </a:ext>
              </a:extLst>
            </p:cNvPr>
            <p:cNvSpPr/>
            <p:nvPr/>
          </p:nvSpPr>
          <p:spPr>
            <a:xfrm>
              <a:off x="5539116" y="2421539"/>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17" name="Oval 16">
              <a:extLst>
                <a:ext uri="{FF2B5EF4-FFF2-40B4-BE49-F238E27FC236}">
                  <a16:creationId xmlns:a16="http://schemas.microsoft.com/office/drawing/2014/main" id="{FAD5F372-E9DE-89F3-0FB5-57B32D7BA9BC}"/>
                </a:ext>
              </a:extLst>
            </p:cNvPr>
            <p:cNvSpPr/>
            <p:nvPr/>
          </p:nvSpPr>
          <p:spPr>
            <a:xfrm>
              <a:off x="5548110" y="3793061"/>
              <a:ext cx="91440" cy="91440"/>
            </a:xfrm>
            <a:prstGeom prst="ellips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Meiryo"/>
                <a:ea typeface="+mn-ea"/>
                <a:cs typeface="+mn-cs"/>
              </a:endParaRPr>
            </a:p>
          </p:txBody>
        </p:sp>
        <p:sp>
          <p:nvSpPr>
            <p:cNvPr id="18" name="TextBox 17">
              <a:extLst>
                <a:ext uri="{FF2B5EF4-FFF2-40B4-BE49-F238E27FC236}">
                  <a16:creationId xmlns:a16="http://schemas.microsoft.com/office/drawing/2014/main" id="{5220DEED-E57D-5A7C-C11E-516D0AE2C0ED}"/>
                </a:ext>
              </a:extLst>
            </p:cNvPr>
            <p:cNvSpPr txBox="1"/>
            <p:nvPr/>
          </p:nvSpPr>
          <p:spPr>
            <a:xfrm>
              <a:off x="5481288" y="3884501"/>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S</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sp>
          <p:nvSpPr>
            <p:cNvPr id="19" name="TextBox 18">
              <a:extLst>
                <a:ext uri="{FF2B5EF4-FFF2-40B4-BE49-F238E27FC236}">
                  <a16:creationId xmlns:a16="http://schemas.microsoft.com/office/drawing/2014/main" id="{9C7A561F-3B39-AF10-511C-6AF07CAC4D73}"/>
                </a:ext>
              </a:extLst>
            </p:cNvPr>
            <p:cNvSpPr txBox="1"/>
            <p:nvPr/>
          </p:nvSpPr>
          <p:spPr>
            <a:xfrm>
              <a:off x="5447394" y="2165557"/>
              <a:ext cx="43471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Meiryo"/>
                  <a:ea typeface="+mn-ea"/>
                  <a:cs typeface="+mn-cs"/>
                </a:rPr>
                <a:t>T</a:t>
              </a:r>
              <a:endParaRPr kumimoji="0" lang="en-GB" sz="1200" b="1" i="0" u="none" strike="noStrike" kern="1200" cap="none" spc="0" normalizeH="0" baseline="0" noProof="0" dirty="0">
                <a:ln>
                  <a:noFill/>
                </a:ln>
                <a:solidFill>
                  <a:prstClr val="black"/>
                </a:solidFill>
                <a:effectLst/>
                <a:uLnTx/>
                <a:uFillTx/>
                <a:latin typeface="Meiryo"/>
                <a:ea typeface="+mn-ea"/>
                <a:cs typeface="+mn-cs"/>
              </a:endParaRPr>
            </a:p>
          </p:txBody>
        </p:sp>
      </p:grpSp>
      <p:cxnSp>
        <p:nvCxnSpPr>
          <p:cNvPr id="20" name="Straight Arrow Connector 19">
            <a:extLst>
              <a:ext uri="{FF2B5EF4-FFF2-40B4-BE49-F238E27FC236}">
                <a16:creationId xmlns:a16="http://schemas.microsoft.com/office/drawing/2014/main" id="{BA87AA57-D8D5-DA87-8811-03E6C3EF8F77}"/>
              </a:ext>
            </a:extLst>
          </p:cNvPr>
          <p:cNvCxnSpPr/>
          <p:nvPr/>
        </p:nvCxnSpPr>
        <p:spPr>
          <a:xfrm flipV="1">
            <a:off x="6243153" y="3041137"/>
            <a:ext cx="0" cy="566928"/>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D2CD22AD-01BE-D809-ABDE-25D786308312}"/>
              </a:ext>
            </a:extLst>
          </p:cNvPr>
          <p:cNvCxnSpPr/>
          <p:nvPr/>
        </p:nvCxnSpPr>
        <p:spPr>
          <a:xfrm flipH="1">
            <a:off x="5142188" y="3047869"/>
            <a:ext cx="1033272"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4F87BBC-29CC-CA80-90BE-44E7A6ABA959}"/>
              </a:ext>
            </a:extLst>
          </p:cNvPr>
          <p:cNvCxnSpPr/>
          <p:nvPr/>
        </p:nvCxnSpPr>
        <p:spPr>
          <a:xfrm flipV="1">
            <a:off x="5201180" y="3140766"/>
            <a:ext cx="716025" cy="210312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2439FA3-1089-16FE-2898-A08FE075256E}"/>
              </a:ext>
            </a:extLst>
          </p:cNvPr>
          <p:cNvCxnSpPr/>
          <p:nvPr/>
        </p:nvCxnSpPr>
        <p:spPr>
          <a:xfrm flipV="1">
            <a:off x="5265092" y="3189930"/>
            <a:ext cx="716025" cy="2103120"/>
          </a:xfrm>
          <a:prstGeom prst="straightConnector1">
            <a:avLst/>
          </a:prstGeom>
          <a:ln w="28575">
            <a:solidFill>
              <a:srgbClr val="FFC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0C708E1-CC75-B462-2EAA-8D322775FF55}"/>
              </a:ext>
            </a:extLst>
          </p:cNvPr>
          <p:cNvCxnSpPr/>
          <p:nvPr/>
        </p:nvCxnSpPr>
        <p:spPr>
          <a:xfrm>
            <a:off x="5984689" y="3138481"/>
            <a:ext cx="109728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F422BC2F-BA8C-32AB-00B6-9FAEB79D0023}"/>
              </a:ext>
            </a:extLst>
          </p:cNvPr>
          <p:cNvCxnSpPr/>
          <p:nvPr/>
        </p:nvCxnSpPr>
        <p:spPr>
          <a:xfrm>
            <a:off x="7081969" y="3172496"/>
            <a:ext cx="0" cy="109728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7C1D217-9275-5279-66D0-B517B74355B1}"/>
              </a:ext>
            </a:extLst>
          </p:cNvPr>
          <p:cNvCxnSpPr/>
          <p:nvPr/>
        </p:nvCxnSpPr>
        <p:spPr>
          <a:xfrm flipH="1" flipV="1">
            <a:off x="6628116" y="3018372"/>
            <a:ext cx="365760" cy="123444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7F0A576C-CBEB-B86B-9DB7-369A5C681D08}"/>
              </a:ext>
            </a:extLst>
          </p:cNvPr>
          <p:cNvCxnSpPr/>
          <p:nvPr/>
        </p:nvCxnSpPr>
        <p:spPr>
          <a:xfrm flipH="1">
            <a:off x="6333144" y="3042764"/>
            <a:ext cx="274320"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DD308B52-59EC-3992-FA12-BF7B25AB1FDD}"/>
              </a:ext>
            </a:extLst>
          </p:cNvPr>
          <p:cNvCxnSpPr/>
          <p:nvPr/>
        </p:nvCxnSpPr>
        <p:spPr>
          <a:xfrm flipH="1">
            <a:off x="5235596" y="3097033"/>
            <a:ext cx="1033272" cy="0"/>
          </a:xfrm>
          <a:prstGeom prst="straightConnector1">
            <a:avLst/>
          </a:prstGeom>
          <a:ln w="28575">
            <a:solidFill>
              <a:srgbClr val="0070C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28BA695-C4E9-915F-9DDA-489F574F6B40}"/>
              </a:ext>
            </a:extLst>
          </p:cNvPr>
          <p:cNvCxnSpPr/>
          <p:nvPr/>
        </p:nvCxnSpPr>
        <p:spPr>
          <a:xfrm>
            <a:off x="5206100" y="3167052"/>
            <a:ext cx="0" cy="2011680"/>
          </a:xfrm>
          <a:prstGeom prst="straightConnector1">
            <a:avLst/>
          </a:prstGeom>
          <a:ln w="28575">
            <a:solidFill>
              <a:srgbClr val="0070C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5DB9ECF-C9E9-6BB9-07CA-7F11637CBBC1}"/>
              </a:ext>
            </a:extLst>
          </p:cNvPr>
          <p:cNvCxnSpPr/>
          <p:nvPr/>
        </p:nvCxnSpPr>
        <p:spPr>
          <a:xfrm>
            <a:off x="5142188" y="3103140"/>
            <a:ext cx="0" cy="216647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2A3A2C16-DA97-E944-6D17-C3BFBEC261C8}"/>
              </a:ext>
            </a:extLst>
          </p:cNvPr>
          <p:cNvSpPr txBox="1"/>
          <p:nvPr/>
        </p:nvSpPr>
        <p:spPr>
          <a:xfrm>
            <a:off x="6045811" y="2699536"/>
            <a:ext cx="296915" cy="276999"/>
          </a:xfrm>
          <a:prstGeom prst="rect">
            <a:avLst/>
          </a:prstGeom>
          <a:solidFill>
            <a:srgbClr val="FF0000"/>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chemeClr val="bg1"/>
                </a:solidFill>
                <a:latin typeface="Meiryo"/>
              </a:rPr>
              <a:t>F</a:t>
            </a:r>
            <a:endParaRPr kumimoji="0" lang="en-GB" sz="1200" b="1" i="0" u="none" strike="noStrike" kern="1200" cap="none" spc="0" normalizeH="0" baseline="0" noProof="0" dirty="0">
              <a:ln>
                <a:noFill/>
              </a:ln>
              <a:solidFill>
                <a:schemeClr val="bg1"/>
              </a:solidFill>
              <a:effectLst/>
              <a:uLnTx/>
              <a:uFillTx/>
              <a:latin typeface="Meiryo"/>
              <a:ea typeface="+mn-ea"/>
              <a:cs typeface="+mn-cs"/>
            </a:endParaRPr>
          </a:p>
        </p:txBody>
      </p:sp>
      <p:sp>
        <p:nvSpPr>
          <p:cNvPr id="2" name="Rectangle 1">
            <a:extLst>
              <a:ext uri="{FF2B5EF4-FFF2-40B4-BE49-F238E27FC236}">
                <a16:creationId xmlns:a16="http://schemas.microsoft.com/office/drawing/2014/main" id="{C9179A8A-7C5E-8E9C-F2AB-EBC2426BCB00}"/>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620672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1+#ppt_w/2"/>
                                          </p:val>
                                        </p:tav>
                                        <p:tav tm="100000">
                                          <p:val>
                                            <p:strVal val="#ppt_x"/>
                                          </p:val>
                                        </p:tav>
                                      </p:tavLst>
                                    </p:anim>
                                    <p:anim calcmode="lin" valueType="num">
                                      <p:cBhvr additive="base">
                                        <p:cTn id="14"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ppt_x"/>
                                          </p:val>
                                        </p:tav>
                                        <p:tav tm="100000">
                                          <p:val>
                                            <p:strVal val="#ppt_x"/>
                                          </p:val>
                                        </p:tav>
                                      </p:tavLst>
                                    </p:anim>
                                    <p:anim calcmode="lin" valueType="num">
                                      <p:cBhvr additive="base">
                                        <p:cTn id="20" dur="500" fill="hold"/>
                                        <p:tgtEl>
                                          <p:spTgt spid="30"/>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2" fill="hold" nodeType="click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additive="base">
                                        <p:cTn id="25" dur="500" fill="hold"/>
                                        <p:tgtEl>
                                          <p:spTgt spid="22"/>
                                        </p:tgtEl>
                                        <p:attrNameLst>
                                          <p:attrName>ppt_x</p:attrName>
                                        </p:attrNameLst>
                                      </p:cBhvr>
                                      <p:tavLst>
                                        <p:tav tm="0">
                                          <p:val>
                                            <p:strVal val="0-#ppt_w/2"/>
                                          </p:val>
                                        </p:tav>
                                        <p:tav tm="100000">
                                          <p:val>
                                            <p:strVal val="#ppt_x"/>
                                          </p:val>
                                        </p:tav>
                                      </p:tavLst>
                                    </p:anim>
                                    <p:anim calcmode="lin" valueType="num">
                                      <p:cBhvr additive="base">
                                        <p:cTn id="2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fill="hold"/>
                                        <p:tgtEl>
                                          <p:spTgt spid="24"/>
                                        </p:tgtEl>
                                        <p:attrNameLst>
                                          <p:attrName>ppt_x</p:attrName>
                                        </p:attrNameLst>
                                      </p:cBhvr>
                                      <p:tavLst>
                                        <p:tav tm="0">
                                          <p:val>
                                            <p:strVal val="0-#ppt_w/2"/>
                                          </p:val>
                                        </p:tav>
                                        <p:tav tm="100000">
                                          <p:val>
                                            <p:strVal val="#ppt_x"/>
                                          </p:val>
                                        </p:tav>
                                      </p:tavLst>
                                    </p:anim>
                                    <p:anim calcmode="lin" valueType="num">
                                      <p:cBhvr additive="base">
                                        <p:cTn id="32"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1" fill="hold" nodeType="click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500" fill="hold"/>
                                        <p:tgtEl>
                                          <p:spTgt spid="25"/>
                                        </p:tgtEl>
                                        <p:attrNameLst>
                                          <p:attrName>ppt_x</p:attrName>
                                        </p:attrNameLst>
                                      </p:cBhvr>
                                      <p:tavLst>
                                        <p:tav tm="0">
                                          <p:val>
                                            <p:strVal val="#ppt_x"/>
                                          </p:val>
                                        </p:tav>
                                        <p:tav tm="100000">
                                          <p:val>
                                            <p:strVal val="#ppt_x"/>
                                          </p:val>
                                        </p:tav>
                                      </p:tavLst>
                                    </p:anim>
                                    <p:anim calcmode="lin" valueType="num">
                                      <p:cBhvr additive="base">
                                        <p:cTn id="38" dur="500" fill="hold"/>
                                        <p:tgtEl>
                                          <p:spTgt spid="25"/>
                                        </p:tgtEl>
                                        <p:attrNameLst>
                                          <p:attrName>ppt_y</p:attrName>
                                        </p:attrNameLst>
                                      </p:cBhvr>
                                      <p:tavLst>
                                        <p:tav tm="0">
                                          <p:val>
                                            <p:strVal val="0-#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6" fill="hold" nodeType="click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1+#ppt_w/2"/>
                                          </p:val>
                                        </p:tav>
                                        <p:tav tm="100000">
                                          <p:val>
                                            <p:strVal val="#ppt_x"/>
                                          </p:val>
                                        </p:tav>
                                      </p:tavLst>
                                    </p:anim>
                                    <p:anim calcmode="lin" valueType="num">
                                      <p:cBhvr additive="base">
                                        <p:cTn id="44"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nodeType="clickEffect">
                                  <p:stCondLst>
                                    <p:cond delay="0"/>
                                  </p:stCondLst>
                                  <p:childTnLst>
                                    <p:set>
                                      <p:cBhvr>
                                        <p:cTn id="48" dur="1" fill="hold">
                                          <p:stCondLst>
                                            <p:cond delay="0"/>
                                          </p:stCondLst>
                                        </p:cTn>
                                        <p:tgtEl>
                                          <p:spTgt spid="27"/>
                                        </p:tgtEl>
                                        <p:attrNameLst>
                                          <p:attrName>style.visibility</p:attrName>
                                        </p:attrNameLst>
                                      </p:cBhvr>
                                      <p:to>
                                        <p:strVal val="visible"/>
                                      </p:to>
                                    </p:set>
                                    <p:anim calcmode="lin" valueType="num">
                                      <p:cBhvr additive="base">
                                        <p:cTn id="49" dur="500" fill="hold"/>
                                        <p:tgtEl>
                                          <p:spTgt spid="27"/>
                                        </p:tgtEl>
                                        <p:attrNameLst>
                                          <p:attrName>ppt_x</p:attrName>
                                        </p:attrNameLst>
                                      </p:cBhvr>
                                      <p:tavLst>
                                        <p:tav tm="0">
                                          <p:val>
                                            <p:strVal val="1+#ppt_w/2"/>
                                          </p:val>
                                        </p:tav>
                                        <p:tav tm="100000">
                                          <p:val>
                                            <p:strVal val="#ppt_x"/>
                                          </p:val>
                                        </p:tav>
                                      </p:tavLst>
                                    </p:anim>
                                    <p:anim calcmode="lin" valueType="num">
                                      <p:cBhvr additive="base">
                                        <p:cTn id="50"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31" presetClass="entr" presetSubtype="0" fill="hold" grpId="0" nodeType="clickEffect">
                                  <p:stCondLst>
                                    <p:cond delay="0"/>
                                  </p:stCondLst>
                                  <p:childTnLst>
                                    <p:set>
                                      <p:cBhvr>
                                        <p:cTn id="54" dur="1" fill="hold">
                                          <p:stCondLst>
                                            <p:cond delay="0"/>
                                          </p:stCondLst>
                                        </p:cTn>
                                        <p:tgtEl>
                                          <p:spTgt spid="32"/>
                                        </p:tgtEl>
                                        <p:attrNameLst>
                                          <p:attrName>style.visibility</p:attrName>
                                        </p:attrNameLst>
                                      </p:cBhvr>
                                      <p:to>
                                        <p:strVal val="visible"/>
                                      </p:to>
                                    </p:set>
                                    <p:anim calcmode="lin" valueType="num">
                                      <p:cBhvr>
                                        <p:cTn id="55" dur="1000" fill="hold"/>
                                        <p:tgtEl>
                                          <p:spTgt spid="32"/>
                                        </p:tgtEl>
                                        <p:attrNameLst>
                                          <p:attrName>ppt_w</p:attrName>
                                        </p:attrNameLst>
                                      </p:cBhvr>
                                      <p:tavLst>
                                        <p:tav tm="0">
                                          <p:val>
                                            <p:fltVal val="0"/>
                                          </p:val>
                                        </p:tav>
                                        <p:tav tm="100000">
                                          <p:val>
                                            <p:strVal val="#ppt_w"/>
                                          </p:val>
                                        </p:tav>
                                      </p:tavLst>
                                    </p:anim>
                                    <p:anim calcmode="lin" valueType="num">
                                      <p:cBhvr>
                                        <p:cTn id="56" dur="1000" fill="hold"/>
                                        <p:tgtEl>
                                          <p:spTgt spid="32"/>
                                        </p:tgtEl>
                                        <p:attrNameLst>
                                          <p:attrName>ppt_h</p:attrName>
                                        </p:attrNameLst>
                                      </p:cBhvr>
                                      <p:tavLst>
                                        <p:tav tm="0">
                                          <p:val>
                                            <p:fltVal val="0"/>
                                          </p:val>
                                        </p:tav>
                                        <p:tav tm="100000">
                                          <p:val>
                                            <p:strVal val="#ppt_h"/>
                                          </p:val>
                                        </p:tav>
                                      </p:tavLst>
                                    </p:anim>
                                    <p:anim calcmode="lin" valueType="num">
                                      <p:cBhvr>
                                        <p:cTn id="57" dur="1000" fill="hold"/>
                                        <p:tgtEl>
                                          <p:spTgt spid="32"/>
                                        </p:tgtEl>
                                        <p:attrNameLst>
                                          <p:attrName>style.rotation</p:attrName>
                                        </p:attrNameLst>
                                      </p:cBhvr>
                                      <p:tavLst>
                                        <p:tav tm="0">
                                          <p:val>
                                            <p:fltVal val="90"/>
                                          </p:val>
                                        </p:tav>
                                        <p:tav tm="100000">
                                          <p:val>
                                            <p:fltVal val="0"/>
                                          </p:val>
                                        </p:tav>
                                      </p:tavLst>
                                    </p:anim>
                                    <p:animEffect transition="in" filter="fade">
                                      <p:cBhvr>
                                        <p:cTn id="58" dur="1000"/>
                                        <p:tgtEl>
                                          <p:spTgt spid="32"/>
                                        </p:tgtEl>
                                      </p:cBhvr>
                                    </p:animEffect>
                                  </p:childTnLst>
                                </p:cTn>
                              </p:par>
                            </p:childTnLst>
                          </p:cTn>
                        </p:par>
                      </p:childTnLst>
                    </p:cTn>
                  </p:par>
                  <p:par>
                    <p:cTn id="59" fill="hold">
                      <p:stCondLst>
                        <p:cond delay="indefinite"/>
                      </p:stCondLst>
                      <p:childTnLst>
                        <p:par>
                          <p:cTn id="60" fill="hold">
                            <p:stCondLst>
                              <p:cond delay="0"/>
                            </p:stCondLst>
                            <p:childTnLst>
                              <p:par>
                                <p:cTn id="61" presetID="2" presetClass="entr" presetSubtype="2" fill="hold" nodeType="clickEffect">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cBhvr additive="base">
                                        <p:cTn id="63" dur="500" fill="hold"/>
                                        <p:tgtEl>
                                          <p:spTgt spid="28"/>
                                        </p:tgtEl>
                                        <p:attrNameLst>
                                          <p:attrName>ppt_x</p:attrName>
                                        </p:attrNameLst>
                                      </p:cBhvr>
                                      <p:tavLst>
                                        <p:tav tm="0">
                                          <p:val>
                                            <p:strVal val="1+#ppt_w/2"/>
                                          </p:val>
                                        </p:tav>
                                        <p:tav tm="100000">
                                          <p:val>
                                            <p:strVal val="#ppt_x"/>
                                          </p:val>
                                        </p:tav>
                                      </p:tavLst>
                                    </p:anim>
                                    <p:anim calcmode="lin" valueType="num">
                                      <p:cBhvr additive="base">
                                        <p:cTn id="64"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1" fill="hold" nodeType="clickEffect">
                                  <p:stCondLst>
                                    <p:cond delay="0"/>
                                  </p:stCondLst>
                                  <p:childTnLst>
                                    <p:set>
                                      <p:cBhvr>
                                        <p:cTn id="68" dur="1" fill="hold">
                                          <p:stCondLst>
                                            <p:cond delay="0"/>
                                          </p:stCondLst>
                                        </p:cTn>
                                        <p:tgtEl>
                                          <p:spTgt spid="29"/>
                                        </p:tgtEl>
                                        <p:attrNameLst>
                                          <p:attrName>style.visibility</p:attrName>
                                        </p:attrNameLst>
                                      </p:cBhvr>
                                      <p:to>
                                        <p:strVal val="visible"/>
                                      </p:to>
                                    </p:set>
                                    <p:anim calcmode="lin" valueType="num">
                                      <p:cBhvr additive="base">
                                        <p:cTn id="69" dur="500" fill="hold"/>
                                        <p:tgtEl>
                                          <p:spTgt spid="29"/>
                                        </p:tgtEl>
                                        <p:attrNameLst>
                                          <p:attrName>ppt_x</p:attrName>
                                        </p:attrNameLst>
                                      </p:cBhvr>
                                      <p:tavLst>
                                        <p:tav tm="0">
                                          <p:val>
                                            <p:strVal val="#ppt_x"/>
                                          </p:val>
                                        </p:tav>
                                        <p:tav tm="100000">
                                          <p:val>
                                            <p:strVal val="#ppt_x"/>
                                          </p:val>
                                        </p:tav>
                                      </p:tavLst>
                                    </p:anim>
                                    <p:anim calcmode="lin" valueType="num">
                                      <p:cBhvr additive="base">
                                        <p:cTn id="70" dur="500" fill="hold"/>
                                        <p:tgtEl>
                                          <p:spTgt spid="29"/>
                                        </p:tgtEl>
                                        <p:attrNameLst>
                                          <p:attrName>ppt_y</p:attrName>
                                        </p:attrNameLst>
                                      </p:cBhvr>
                                      <p:tavLst>
                                        <p:tav tm="0">
                                          <p:val>
                                            <p:strVal val="0-#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 presetClass="entr" presetSubtype="12" fill="hold" nodeType="clickEffect">
                                  <p:stCondLst>
                                    <p:cond delay="0"/>
                                  </p:stCondLst>
                                  <p:childTnLst>
                                    <p:set>
                                      <p:cBhvr>
                                        <p:cTn id="74" dur="1" fill="hold">
                                          <p:stCondLst>
                                            <p:cond delay="0"/>
                                          </p:stCondLst>
                                        </p:cTn>
                                        <p:tgtEl>
                                          <p:spTgt spid="23"/>
                                        </p:tgtEl>
                                        <p:attrNameLst>
                                          <p:attrName>style.visibility</p:attrName>
                                        </p:attrNameLst>
                                      </p:cBhvr>
                                      <p:to>
                                        <p:strVal val="visible"/>
                                      </p:to>
                                    </p:set>
                                    <p:anim calcmode="lin" valueType="num">
                                      <p:cBhvr additive="base">
                                        <p:cTn id="75" dur="500" fill="hold"/>
                                        <p:tgtEl>
                                          <p:spTgt spid="23"/>
                                        </p:tgtEl>
                                        <p:attrNameLst>
                                          <p:attrName>ppt_x</p:attrName>
                                        </p:attrNameLst>
                                      </p:cBhvr>
                                      <p:tavLst>
                                        <p:tav tm="0">
                                          <p:val>
                                            <p:strVal val="0-#ppt_w/2"/>
                                          </p:val>
                                        </p:tav>
                                        <p:tav tm="100000">
                                          <p:val>
                                            <p:strVal val="#ppt_x"/>
                                          </p:val>
                                        </p:tav>
                                      </p:tavLst>
                                    </p:anim>
                                    <p:anim calcmode="lin" valueType="num">
                                      <p:cBhvr additive="base">
                                        <p:cTn id="7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4C3F1-58D8-C3DA-E80E-030B4CB24F94}"/>
              </a:ext>
            </a:extLst>
          </p:cNvPr>
          <p:cNvSpPr>
            <a:spLocks noGrp="1"/>
          </p:cNvSpPr>
          <p:nvPr>
            <p:ph type="title"/>
          </p:nvPr>
        </p:nvSpPr>
        <p:spPr>
          <a:xfrm>
            <a:off x="2849526" y="459501"/>
            <a:ext cx="5523796" cy="772528"/>
          </a:xfrm>
        </p:spPr>
        <p:txBody>
          <a:bodyPr/>
          <a:lstStyle/>
          <a:p>
            <a:pPr algn="ctr"/>
            <a:r>
              <a:rPr lang="en-US" dirty="0">
                <a:solidFill>
                  <a:srgbClr val="0070C0"/>
                </a:solidFill>
              </a:rPr>
              <a:t>Rev3 Advent</a:t>
            </a:r>
            <a:endParaRPr lang="en-GB" dirty="0">
              <a:solidFill>
                <a:srgbClr val="0070C0"/>
              </a:solidFill>
            </a:endParaRPr>
          </a:p>
        </p:txBody>
      </p:sp>
      <p:sp>
        <p:nvSpPr>
          <p:cNvPr id="4" name="Rectangle 3">
            <a:extLst>
              <a:ext uri="{FF2B5EF4-FFF2-40B4-BE49-F238E27FC236}">
                <a16:creationId xmlns:a16="http://schemas.microsoft.com/office/drawing/2014/main" id="{5CCC6D02-43D9-6B89-D089-69EB30596747}"/>
              </a:ext>
            </a:extLst>
          </p:cNvPr>
          <p:cNvSpPr/>
          <p:nvPr/>
        </p:nvSpPr>
        <p:spPr>
          <a:xfrm>
            <a:off x="10373193" y="359765"/>
            <a:ext cx="1035736" cy="87226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5" name="Content Placeholder 16">
            <a:extLst>
              <a:ext uri="{FF2B5EF4-FFF2-40B4-BE49-F238E27FC236}">
                <a16:creationId xmlns:a16="http://schemas.microsoft.com/office/drawing/2014/main" id="{D5495829-DB9F-1CD1-8413-F15CBD00CB5E}"/>
              </a:ext>
            </a:extLst>
          </p:cNvPr>
          <p:cNvGraphicFramePr>
            <a:graphicFrameLocks/>
          </p:cNvGraphicFramePr>
          <p:nvPr>
            <p:extLst>
              <p:ext uri="{D42A27DB-BD31-4B8C-83A1-F6EECF244321}">
                <p14:modId xmlns:p14="http://schemas.microsoft.com/office/powerpoint/2010/main" val="3741108683"/>
              </p:ext>
            </p:extLst>
          </p:nvPr>
        </p:nvGraphicFramePr>
        <p:xfrm>
          <a:off x="503275" y="1232029"/>
          <a:ext cx="10930270" cy="56259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51265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hojiVTI">
  <a:themeElements>
    <a:clrScheme name="Shoji">
      <a:dk1>
        <a:sysClr val="windowText" lastClr="000000"/>
      </a:dk1>
      <a:lt1>
        <a:sysClr val="window" lastClr="FFFFFF"/>
      </a:lt1>
      <a:dk2>
        <a:srgbClr val="595460"/>
      </a:dk2>
      <a:lt2>
        <a:srgbClr val="EBEDEB"/>
      </a:lt2>
      <a:accent1>
        <a:srgbClr val="97A7B8"/>
      </a:accent1>
      <a:accent2>
        <a:srgbClr val="A5B592"/>
      </a:accent2>
      <a:accent3>
        <a:srgbClr val="CED228"/>
      </a:accent3>
      <a:accent4>
        <a:srgbClr val="D1C499"/>
      </a:accent4>
      <a:accent5>
        <a:srgbClr val="BDB3B6"/>
      </a:accent5>
      <a:accent6>
        <a:srgbClr val="C5A98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236.tgt.Office_50301644_TF56000440_Win32_OJ112196103" id="{580BD9EC-6C19-4542-8B14-DA369C5CDA21}" vid="{FD53FB74-34FC-41BD-841A-01F39158635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1989</TotalTime>
  <Words>2097</Words>
  <Application>Microsoft Office PowerPoint</Application>
  <PresentationFormat>Widescreen</PresentationFormat>
  <Paragraphs>388</Paragraphs>
  <Slides>30</Slides>
  <Notes>1</Notes>
  <HiddenSlides>0</HiddenSlides>
  <MMClips>0</MMClips>
  <ScaleCrop>false</ScaleCrop>
  <HeadingPairs>
    <vt:vector size="8" baseType="variant">
      <vt:variant>
        <vt:lpstr>Fonts Used</vt:lpstr>
      </vt:variant>
      <vt:variant>
        <vt:i4>10</vt:i4>
      </vt:variant>
      <vt:variant>
        <vt:lpstr>Theme</vt:lpstr>
      </vt:variant>
      <vt:variant>
        <vt:i4>2</vt:i4>
      </vt:variant>
      <vt:variant>
        <vt:lpstr>Embedded OLE Servers</vt:lpstr>
      </vt:variant>
      <vt:variant>
        <vt:i4>1</vt:i4>
      </vt:variant>
      <vt:variant>
        <vt:lpstr>Slide Titles</vt:lpstr>
      </vt:variant>
      <vt:variant>
        <vt:i4>30</vt:i4>
      </vt:variant>
    </vt:vector>
  </HeadingPairs>
  <TitlesOfParts>
    <vt:vector size="43" baseType="lpstr">
      <vt:lpstr>Meiryo</vt:lpstr>
      <vt:lpstr>Aptos</vt:lpstr>
      <vt:lpstr>Arial</vt:lpstr>
      <vt:lpstr>Bahnschrift SemiLight SemiConde</vt:lpstr>
      <vt:lpstr>Calibri</vt:lpstr>
      <vt:lpstr>Calibri Light</vt:lpstr>
      <vt:lpstr>Corbel</vt:lpstr>
      <vt:lpstr>Symbol</vt:lpstr>
      <vt:lpstr>Times New Roman</vt:lpstr>
      <vt:lpstr>Wingdings</vt:lpstr>
      <vt:lpstr>Office Theme</vt:lpstr>
      <vt:lpstr>ShojiVTI</vt:lpstr>
      <vt:lpstr>Worksheet</vt:lpstr>
      <vt:lpstr>Improved Bug Algorithms for Robot Navigation in Unknown Environments</vt:lpstr>
      <vt:lpstr>Introduction</vt:lpstr>
      <vt:lpstr>Existing works and approaches</vt:lpstr>
      <vt:lpstr>Attributes of Bug Algorithms</vt:lpstr>
      <vt:lpstr>Objectives</vt:lpstr>
      <vt:lpstr>Definitions and yardsticks</vt:lpstr>
      <vt:lpstr>PowerPoint Presentation</vt:lpstr>
      <vt:lpstr>A case study</vt:lpstr>
      <vt:lpstr>Rev3 Advent</vt:lpstr>
      <vt:lpstr>The (Rev3) strategy</vt:lpstr>
      <vt:lpstr>Comparison</vt:lpstr>
      <vt:lpstr>Another instance</vt:lpstr>
      <vt:lpstr>Results: efficiency measured by distance (m) traveled</vt:lpstr>
      <vt:lpstr>PowerPoint Presentation</vt:lpstr>
      <vt:lpstr>PowerPoint Presentation</vt:lpstr>
      <vt:lpstr>PowerPoint Presentation</vt:lpstr>
      <vt:lpstr>Algorithm Selection: Com1-Rev3 (why?)</vt:lpstr>
      <vt:lpstr>Com1-Rev3 Practical Simulation and Design</vt:lpstr>
      <vt:lpstr>Interactions between the robots</vt:lpstr>
      <vt:lpstr>PowerPoint Presentation</vt:lpstr>
      <vt:lpstr>Energy conservation</vt:lpstr>
      <vt:lpstr>Com1-Rev3 versus multi-robot system inspired by Bug1 [2]</vt:lpstr>
      <vt:lpstr>Com1-Rev3 versus multi-robot system inspired by Bug1</vt:lpstr>
      <vt:lpstr>Com1-Rev3 navigation samples</vt:lpstr>
      <vt:lpstr>Com1-Rev3 navigation samples</vt:lpstr>
      <vt:lpstr>Summary</vt:lpstr>
      <vt:lpstr>Merits</vt:lpstr>
      <vt:lpstr>Limitations and future works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McCloskey</dc:creator>
  <cp:lastModifiedBy>Clement Olufayo Oni</cp:lastModifiedBy>
  <cp:revision>159</cp:revision>
  <dcterms:created xsi:type="dcterms:W3CDTF">2019-03-01T14:17:43Z</dcterms:created>
  <dcterms:modified xsi:type="dcterms:W3CDTF">2024-09-02T12:08:24Z</dcterms:modified>
</cp:coreProperties>
</file>